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55"/>
  </p:notesMasterIdLst>
  <p:sldIdLst>
    <p:sldId id="256" r:id="rId3"/>
    <p:sldId id="324" r:id="rId4"/>
    <p:sldId id="284" r:id="rId5"/>
    <p:sldId id="294" r:id="rId6"/>
    <p:sldId id="293" r:id="rId7"/>
    <p:sldId id="331" r:id="rId8"/>
    <p:sldId id="339" r:id="rId9"/>
    <p:sldId id="326" r:id="rId10"/>
    <p:sldId id="334" r:id="rId11"/>
    <p:sldId id="337" r:id="rId12"/>
    <p:sldId id="340" r:id="rId13"/>
    <p:sldId id="341" r:id="rId14"/>
    <p:sldId id="342" r:id="rId15"/>
    <p:sldId id="318" r:id="rId16"/>
    <p:sldId id="327" r:id="rId17"/>
    <p:sldId id="323" r:id="rId18"/>
    <p:sldId id="333" r:id="rId19"/>
    <p:sldId id="319" r:id="rId20"/>
    <p:sldId id="330" r:id="rId21"/>
    <p:sldId id="313" r:id="rId22"/>
    <p:sldId id="329" r:id="rId23"/>
    <p:sldId id="325" r:id="rId24"/>
    <p:sldId id="301" r:id="rId25"/>
    <p:sldId id="287" r:id="rId26"/>
    <p:sldId id="320" r:id="rId27"/>
    <p:sldId id="279" r:id="rId28"/>
    <p:sldId id="315" r:id="rId29"/>
    <p:sldId id="291" r:id="rId30"/>
    <p:sldId id="290" r:id="rId31"/>
    <p:sldId id="316" r:id="rId32"/>
    <p:sldId id="308" r:id="rId33"/>
    <p:sldId id="305" r:id="rId34"/>
    <p:sldId id="295" r:id="rId35"/>
    <p:sldId id="296" r:id="rId36"/>
    <p:sldId id="310" r:id="rId37"/>
    <p:sldId id="304" r:id="rId38"/>
    <p:sldId id="314" r:id="rId39"/>
    <p:sldId id="302" r:id="rId40"/>
    <p:sldId id="303" r:id="rId41"/>
    <p:sldId id="271" r:id="rId42"/>
    <p:sldId id="312" r:id="rId43"/>
    <p:sldId id="309" r:id="rId44"/>
    <p:sldId id="267" r:id="rId45"/>
    <p:sldId id="268" r:id="rId46"/>
    <p:sldId id="272" r:id="rId47"/>
    <p:sldId id="285" r:id="rId48"/>
    <p:sldId id="286" r:id="rId49"/>
    <p:sldId id="276" r:id="rId50"/>
    <p:sldId id="277" r:id="rId51"/>
    <p:sldId id="283" r:id="rId52"/>
    <p:sldId id="311" r:id="rId53"/>
    <p:sldId id="261" r:id="rId5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256"/>
            <p14:sldId id="324"/>
            <p14:sldId id="284"/>
            <p14:sldId id="294"/>
            <p14:sldId id="293"/>
            <p14:sldId id="331"/>
            <p14:sldId id="339"/>
            <p14:sldId id="326"/>
            <p14:sldId id="334"/>
            <p14:sldId id="337"/>
            <p14:sldId id="340"/>
            <p14:sldId id="341"/>
            <p14:sldId id="342"/>
          </p14:sldIdLst>
        </p14:section>
        <p14:section name="제목 없는 구역" id="{E8E9464D-C637-4CB1-8602-C2DD0DB3F602}">
          <p14:sldIdLst>
            <p14:sldId id="318"/>
            <p14:sldId id="327"/>
            <p14:sldId id="323"/>
            <p14:sldId id="333"/>
            <p14:sldId id="319"/>
            <p14:sldId id="330"/>
            <p14:sldId id="313"/>
            <p14:sldId id="329"/>
            <p14:sldId id="325"/>
            <p14:sldId id="301"/>
            <p14:sldId id="287"/>
            <p14:sldId id="320"/>
            <p14:sldId id="279"/>
            <p14:sldId id="315"/>
            <p14:sldId id="291"/>
            <p14:sldId id="290"/>
            <p14:sldId id="316"/>
            <p14:sldId id="308"/>
            <p14:sldId id="305"/>
            <p14:sldId id="295"/>
            <p14:sldId id="296"/>
            <p14:sldId id="310"/>
            <p14:sldId id="304"/>
            <p14:sldId id="314"/>
            <p14:sldId id="302"/>
            <p14:sldId id="303"/>
            <p14:sldId id="271"/>
            <p14:sldId id="312"/>
            <p14:sldId id="309"/>
            <p14:sldId id="267"/>
            <p14:sldId id="268"/>
            <p14:sldId id="272"/>
            <p14:sldId id="285"/>
            <p14:sldId id="286"/>
            <p14:sldId id="276"/>
            <p14:sldId id="277"/>
            <p14:sldId id="283"/>
            <p14:sldId id="31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5F0"/>
    <a:srgbClr val="FF7E5E"/>
    <a:srgbClr val="CAC4FD"/>
    <a:srgbClr val="FFB19D"/>
    <a:srgbClr val="B4C6E7"/>
    <a:srgbClr val="8FAADC"/>
    <a:srgbClr val="00B0F0"/>
    <a:srgbClr val="FF6038"/>
    <a:srgbClr val="FF3300"/>
    <a:srgbClr val="A9A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9B965-176B-44DF-AB2B-E0E634BCB60D}" v="252" dt="2022-11-17T23:59:53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88836" autoAdjust="0"/>
  </p:normalViewPr>
  <p:slideViewPr>
    <p:cSldViewPr snapToGrid="0">
      <p:cViewPr>
        <p:scale>
          <a:sx n="50" d="100"/>
          <a:sy n="50" d="100"/>
        </p:scale>
        <p:origin x="158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B019B965-176B-44DF-AB2B-E0E634BCB60D}"/>
    <pc:docChg chg="undo redo custSel addSld delSld modSld sldOrd modSection">
      <pc:chgData name="장동언" userId="c7f2cada-d8cd-4f10-9fd9-180a892726ea" providerId="ADAL" clId="{B019B965-176B-44DF-AB2B-E0E634BCB60D}" dt="2022-11-18T00:00:34.886" v="3457" actId="1076"/>
      <pc:docMkLst>
        <pc:docMk/>
      </pc:docMkLst>
      <pc:sldChg chg="modSp mod">
        <pc:chgData name="장동언" userId="c7f2cada-d8cd-4f10-9fd9-180a892726ea" providerId="ADAL" clId="{B019B965-176B-44DF-AB2B-E0E634BCB60D}" dt="2022-11-17T22:47:15.305" v="444" actId="1076"/>
        <pc:sldMkLst>
          <pc:docMk/>
          <pc:sldMk cId="1983322222" sldId="284"/>
        </pc:sldMkLst>
        <pc:spChg chg="mod">
          <ac:chgData name="장동언" userId="c7f2cada-d8cd-4f10-9fd9-180a892726ea" providerId="ADAL" clId="{B019B965-176B-44DF-AB2B-E0E634BCB60D}" dt="2022-11-17T22:46:57.604" v="426" actId="1036"/>
          <ac:spMkLst>
            <pc:docMk/>
            <pc:sldMk cId="1983322222" sldId="284"/>
            <ac:spMk id="6" creationId="{8AFA7D11-EFFF-CC75-ED5B-B427D2C7C3B1}"/>
          </ac:spMkLst>
        </pc:spChg>
        <pc:spChg chg="mod">
          <ac:chgData name="장동언" userId="c7f2cada-d8cd-4f10-9fd9-180a892726ea" providerId="ADAL" clId="{B019B965-176B-44DF-AB2B-E0E634BCB60D}" dt="2022-11-17T22:46:47.414" v="409" actId="14100"/>
          <ac:spMkLst>
            <pc:docMk/>
            <pc:sldMk cId="1983322222" sldId="284"/>
            <ac:spMk id="7" creationId="{C570ED2A-B8E8-7955-8622-101EEAE90166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8" creationId="{B9832A65-CD0C-A798-935C-2C6449A12BBA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15" creationId="{35AF3118-1701-0E08-C02E-3FBBF834114A}"/>
          </ac:spMkLst>
        </pc:spChg>
        <pc:spChg chg="mod">
          <ac:chgData name="장동언" userId="c7f2cada-d8cd-4f10-9fd9-180a892726ea" providerId="ADAL" clId="{B019B965-176B-44DF-AB2B-E0E634BCB60D}" dt="2022-11-17T22:47:02.097" v="439" actId="1036"/>
          <ac:spMkLst>
            <pc:docMk/>
            <pc:sldMk cId="1983322222" sldId="284"/>
            <ac:spMk id="16" creationId="{5EB8AA41-09DA-2030-C5EA-9BBC23302B83}"/>
          </ac:spMkLst>
        </pc:spChg>
        <pc:spChg chg="mod">
          <ac:chgData name="장동언" userId="c7f2cada-d8cd-4f10-9fd9-180a892726ea" providerId="ADAL" clId="{B019B965-176B-44DF-AB2B-E0E634BCB60D}" dt="2022-11-17T22:47:02.097" v="439" actId="1036"/>
          <ac:spMkLst>
            <pc:docMk/>
            <pc:sldMk cId="1983322222" sldId="284"/>
            <ac:spMk id="17" creationId="{EBC9D27E-57FB-ADD4-2CEC-E7FDC639334C}"/>
          </ac:spMkLst>
        </pc:spChg>
        <pc:spChg chg="mod">
          <ac:chgData name="장동언" userId="c7f2cada-d8cd-4f10-9fd9-180a892726ea" providerId="ADAL" clId="{B019B965-176B-44DF-AB2B-E0E634BCB60D}" dt="2022-11-17T22:47:15.305" v="444" actId="1076"/>
          <ac:spMkLst>
            <pc:docMk/>
            <pc:sldMk cId="1983322222" sldId="284"/>
            <ac:spMk id="19" creationId="{E1153D6E-AC4E-D55E-4669-DF6C364F26EB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23" creationId="{03F57896-02E9-2704-73E0-B6F4723BA4A3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24" creationId="{22F5BC24-E2AB-DCB5-4D43-813E1B1CB6A5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25" creationId="{8EFB99DD-64E1-EBF7-3DCA-4F847DF83F64}"/>
          </ac:spMkLst>
        </pc:spChg>
        <pc:spChg chg="mod">
          <ac:chgData name="장동언" userId="c7f2cada-d8cd-4f10-9fd9-180a892726ea" providerId="ADAL" clId="{B019B965-176B-44DF-AB2B-E0E634BCB60D}" dt="2022-11-17T22:46:51.245" v="418" actId="1036"/>
          <ac:spMkLst>
            <pc:docMk/>
            <pc:sldMk cId="1983322222" sldId="284"/>
            <ac:spMk id="26" creationId="{058A61C8-5625-237B-15A5-8152A9AD9939}"/>
          </ac:spMkLst>
        </pc:spChg>
        <pc:spChg chg="mod">
          <ac:chgData name="장동언" userId="c7f2cada-d8cd-4f10-9fd9-180a892726ea" providerId="ADAL" clId="{B019B965-176B-44DF-AB2B-E0E634BCB60D}" dt="2022-11-17T22:46:47.414" v="409" actId="14100"/>
          <ac:spMkLst>
            <pc:docMk/>
            <pc:sldMk cId="1983322222" sldId="284"/>
            <ac:spMk id="1031" creationId="{59B4439D-DF32-00F5-A480-6EFF178314CC}"/>
          </ac:spMkLst>
        </pc:spChg>
        <pc:spChg chg="mod">
          <ac:chgData name="장동언" userId="c7f2cada-d8cd-4f10-9fd9-180a892726ea" providerId="ADAL" clId="{B019B965-176B-44DF-AB2B-E0E634BCB60D}" dt="2022-11-17T22:46:47.414" v="409" actId="14100"/>
          <ac:spMkLst>
            <pc:docMk/>
            <pc:sldMk cId="1983322222" sldId="284"/>
            <ac:spMk id="1032" creationId="{CFE2681F-E716-5ABD-E536-967E9DAFC270}"/>
          </ac:spMkLst>
        </pc:spChg>
        <pc:graphicFrameChg chg="mod">
          <ac:chgData name="장동언" userId="c7f2cada-d8cd-4f10-9fd9-180a892726ea" providerId="ADAL" clId="{B019B965-176B-44DF-AB2B-E0E634BCB60D}" dt="2022-11-17T22:47:02.097" v="439" actId="1036"/>
          <ac:graphicFrameMkLst>
            <pc:docMk/>
            <pc:sldMk cId="1983322222" sldId="284"/>
            <ac:graphicFrameMk id="1025" creationId="{2EC11942-E208-FC1C-A241-F6EA4A2BA453}"/>
          </ac:graphicFrameMkLst>
        </pc:graphicFrameChg>
        <pc:picChg chg="mod">
          <ac:chgData name="장동언" userId="c7f2cada-d8cd-4f10-9fd9-180a892726ea" providerId="ADAL" clId="{B019B965-176B-44DF-AB2B-E0E634BCB60D}" dt="2022-11-17T22:47:04.781" v="443" actId="1036"/>
          <ac:picMkLst>
            <pc:docMk/>
            <pc:sldMk cId="1983322222" sldId="284"/>
            <ac:picMk id="2" creationId="{A598BF96-3B15-0DF9-45C8-C3D42AD97E54}"/>
          </ac:picMkLst>
        </pc:picChg>
        <pc:picChg chg="mod">
          <ac:chgData name="장동언" userId="c7f2cada-d8cd-4f10-9fd9-180a892726ea" providerId="ADAL" clId="{B019B965-176B-44DF-AB2B-E0E634BCB60D}" dt="2022-11-17T22:46:57.604" v="426" actId="1036"/>
          <ac:picMkLst>
            <pc:docMk/>
            <pc:sldMk cId="1983322222" sldId="284"/>
            <ac:picMk id="3076" creationId="{5CDAEC10-9F8E-3871-D734-9A2C0CB4EFC8}"/>
          </ac:picMkLst>
        </pc:picChg>
      </pc:sldChg>
      <pc:sldChg chg="addSp delSp modSp mod">
        <pc:chgData name="장동언" userId="c7f2cada-d8cd-4f10-9fd9-180a892726ea" providerId="ADAL" clId="{B019B965-176B-44DF-AB2B-E0E634BCB60D}" dt="2022-11-18T00:00:22.177" v="3455" actId="113"/>
        <pc:sldMkLst>
          <pc:docMk/>
          <pc:sldMk cId="3915753989" sldId="293"/>
        </pc:sldMkLst>
        <pc:graphicFrameChg chg="add del mod modGraphic">
          <ac:chgData name="장동언" userId="c7f2cada-d8cd-4f10-9fd9-180a892726ea" providerId="ADAL" clId="{B019B965-176B-44DF-AB2B-E0E634BCB60D}" dt="2022-11-17T23:58:21.296" v="3381" actId="478"/>
          <ac:graphicFrameMkLst>
            <pc:docMk/>
            <pc:sldMk cId="3915753989" sldId="293"/>
            <ac:graphicFrameMk id="2" creationId="{A5BC1AA7-0D3F-F1BF-BCC2-DC58598BFCED}"/>
          </ac:graphicFrameMkLst>
        </pc:graphicFrameChg>
        <pc:graphicFrameChg chg="mod modGraphic">
          <ac:chgData name="장동언" userId="c7f2cada-d8cd-4f10-9fd9-180a892726ea" providerId="ADAL" clId="{B019B965-176B-44DF-AB2B-E0E634BCB60D}" dt="2022-11-18T00:00:22.177" v="3455" actId="113"/>
          <ac:graphicFrameMkLst>
            <pc:docMk/>
            <pc:sldMk cId="3915753989" sldId="293"/>
            <ac:graphicFrameMk id="8" creationId="{BFD48D0F-83A7-F6D9-72BC-DF0D9B7DD0F6}"/>
          </ac:graphicFrameMkLst>
        </pc:graphicFrameChg>
      </pc:sldChg>
      <pc:sldChg chg="modSp mod">
        <pc:chgData name="장동언" userId="c7f2cada-d8cd-4f10-9fd9-180a892726ea" providerId="ADAL" clId="{B019B965-176B-44DF-AB2B-E0E634BCB60D}" dt="2022-11-17T23:57:43.585" v="3368" actId="1035"/>
        <pc:sldMkLst>
          <pc:docMk/>
          <pc:sldMk cId="2405927141" sldId="294"/>
        </pc:sldMkLst>
        <pc:spChg chg="mod">
          <ac:chgData name="장동언" userId="c7f2cada-d8cd-4f10-9fd9-180a892726ea" providerId="ADAL" clId="{B019B965-176B-44DF-AB2B-E0E634BCB60D}" dt="2022-11-17T23:57:43.585" v="3368" actId="1035"/>
          <ac:spMkLst>
            <pc:docMk/>
            <pc:sldMk cId="2405927141" sldId="294"/>
            <ac:spMk id="3" creationId="{0289916C-6703-AC53-950D-6CC1F8D5A58E}"/>
          </ac:spMkLst>
        </pc:spChg>
        <pc:spChg chg="mod">
          <ac:chgData name="장동언" userId="c7f2cada-d8cd-4f10-9fd9-180a892726ea" providerId="ADAL" clId="{B019B965-176B-44DF-AB2B-E0E634BCB60D}" dt="2022-11-17T23:21:29.353" v="2529" actId="20577"/>
          <ac:spMkLst>
            <pc:docMk/>
            <pc:sldMk cId="2405927141" sldId="294"/>
            <ac:spMk id="4" creationId="{5D9CB196-CDA9-FCA1-E1E2-CACF1383857D}"/>
          </ac:spMkLst>
        </pc:spChg>
        <pc:spChg chg="mod">
          <ac:chgData name="장동언" userId="c7f2cada-d8cd-4f10-9fd9-180a892726ea" providerId="ADAL" clId="{B019B965-176B-44DF-AB2B-E0E634BCB60D}" dt="2022-11-17T22:47:31.350" v="445" actId="14100"/>
          <ac:spMkLst>
            <pc:docMk/>
            <pc:sldMk cId="2405927141" sldId="294"/>
            <ac:spMk id="56" creationId="{00000000-0000-0000-0000-000000000000}"/>
          </ac:spMkLst>
        </pc:spChg>
      </pc:sldChg>
      <pc:sldChg chg="ord">
        <pc:chgData name="장동언" userId="c7f2cada-d8cd-4f10-9fd9-180a892726ea" providerId="ADAL" clId="{B019B965-176B-44DF-AB2B-E0E634BCB60D}" dt="2022-11-17T22:42:35.285" v="385"/>
        <pc:sldMkLst>
          <pc:docMk/>
          <pc:sldMk cId="3344088293" sldId="318"/>
        </pc:sldMkLst>
      </pc:sldChg>
      <pc:sldChg chg="addSp delSp modSp mod">
        <pc:chgData name="장동언" userId="c7f2cada-d8cd-4f10-9fd9-180a892726ea" providerId="ADAL" clId="{B019B965-176B-44DF-AB2B-E0E634BCB60D}" dt="2022-11-17T23:49:16.970" v="3356" actId="14826"/>
        <pc:sldMkLst>
          <pc:docMk/>
          <pc:sldMk cId="2162620187" sldId="326"/>
        </pc:sldMkLst>
        <pc:spChg chg="del">
          <ac:chgData name="장동언" userId="c7f2cada-d8cd-4f10-9fd9-180a892726ea" providerId="ADAL" clId="{B019B965-176B-44DF-AB2B-E0E634BCB60D}" dt="2022-11-17T22:39:54.138" v="371" actId="478"/>
          <ac:spMkLst>
            <pc:docMk/>
            <pc:sldMk cId="2162620187" sldId="326"/>
            <ac:spMk id="2" creationId="{79EA5D12-EC2B-CA17-3EDA-5BD81335A77F}"/>
          </ac:spMkLst>
        </pc:spChg>
        <pc:spChg chg="del">
          <ac:chgData name="장동언" userId="c7f2cada-d8cd-4f10-9fd9-180a892726ea" providerId="ADAL" clId="{B019B965-176B-44DF-AB2B-E0E634BCB60D}" dt="2022-11-17T22:36:27.102" v="3" actId="478"/>
          <ac:spMkLst>
            <pc:docMk/>
            <pc:sldMk cId="2162620187" sldId="326"/>
            <ac:spMk id="3" creationId="{1B681D6A-3497-6CB3-0095-87883D4C0AC2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" creationId="{B6634DD7-3A88-5073-30FA-C3BFD7EB43B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" creationId="{172F1C7D-AA3C-E932-0B30-DACE96E791BA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8" creationId="{CF53BBC3-45DA-1C66-B92E-ADBF0C2D4E5B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9" creationId="{0380DB03-B124-31E3-05A3-120529D0CCB1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10" creationId="{55AD82F3-55A4-79B2-F7BE-6AEFEAC17303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3" creationId="{AD4D8752-AEC1-E59C-0384-82946D5750A9}"/>
          </ac:spMkLst>
        </pc:spChg>
        <pc:spChg chg="del mod">
          <ac:chgData name="장동언" userId="c7f2cada-d8cd-4f10-9fd9-180a892726ea" providerId="ADAL" clId="{B019B965-176B-44DF-AB2B-E0E634BCB60D}" dt="2022-11-17T22:39:56.312" v="372" actId="478"/>
          <ac:spMkLst>
            <pc:docMk/>
            <pc:sldMk cId="2162620187" sldId="326"/>
            <ac:spMk id="15" creationId="{627417F2-C968-CF84-0498-9077BCA98BDA}"/>
          </ac:spMkLst>
        </pc:spChg>
        <pc:spChg chg="del mod">
          <ac:chgData name="장동언" userId="c7f2cada-d8cd-4f10-9fd9-180a892726ea" providerId="ADAL" clId="{B019B965-176B-44DF-AB2B-E0E634BCB60D}" dt="2022-11-17T23:10:35.793" v="1994" actId="478"/>
          <ac:spMkLst>
            <pc:docMk/>
            <pc:sldMk cId="2162620187" sldId="326"/>
            <ac:spMk id="17" creationId="{E2CBEE04-9F0C-D5BE-B566-6D24494E4D35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9" creationId="{94E26323-C31B-DB4C-E9B6-9B9AC94C78EC}"/>
          </ac:spMkLst>
        </pc:spChg>
        <pc:spChg chg="del">
          <ac:chgData name="장동언" userId="c7f2cada-d8cd-4f10-9fd9-180a892726ea" providerId="ADAL" clId="{B019B965-176B-44DF-AB2B-E0E634BCB60D}" dt="2022-11-17T22:36:33.148" v="6" actId="478"/>
          <ac:spMkLst>
            <pc:docMk/>
            <pc:sldMk cId="2162620187" sldId="326"/>
            <ac:spMk id="20" creationId="{17DAC44C-8FDD-208C-1ADC-9DABC6CC5ECB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4" creationId="{2AA83091-F5E7-DFC1-E5DF-1F925CC0B638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5" creationId="{9901AE59-7BBF-7E4F-4BF5-AE4CFC2C40D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6" creationId="{AFD4E165-FA24-CEE2-F130-14EF807B947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7" creationId="{8538F30C-35DD-3020-8061-E3E76887EAE5}"/>
          </ac:spMkLst>
        </pc:spChg>
        <pc:spChg chg="mod">
          <ac:chgData name="장동언" userId="c7f2cada-d8cd-4f10-9fd9-180a892726ea" providerId="ADAL" clId="{B019B965-176B-44DF-AB2B-E0E634BCB60D}" dt="2022-11-17T22:38:37.836" v="323" actId="1036"/>
          <ac:spMkLst>
            <pc:docMk/>
            <pc:sldMk cId="2162620187" sldId="326"/>
            <ac:spMk id="28" creationId="{443D9ABE-7F49-3FFB-C5E6-E48654DE43D8}"/>
          </ac:spMkLst>
        </pc:spChg>
        <pc:spChg chg="mod">
          <ac:chgData name="장동언" userId="c7f2cada-d8cd-4f10-9fd9-180a892726ea" providerId="ADAL" clId="{B019B965-176B-44DF-AB2B-E0E634BCB60D}" dt="2022-11-17T22:38:37.836" v="323" actId="1036"/>
          <ac:spMkLst>
            <pc:docMk/>
            <pc:sldMk cId="2162620187" sldId="326"/>
            <ac:spMk id="30" creationId="{BE31C1C9-8FB6-1C35-8137-81DD6370B9F5}"/>
          </ac:spMkLst>
        </pc:spChg>
        <pc:spChg chg="del">
          <ac:chgData name="장동언" userId="c7f2cada-d8cd-4f10-9fd9-180a892726ea" providerId="ADAL" clId="{B019B965-176B-44DF-AB2B-E0E634BCB60D}" dt="2022-11-17T22:36:25.723" v="2" actId="478"/>
          <ac:spMkLst>
            <pc:docMk/>
            <pc:sldMk cId="2162620187" sldId="326"/>
            <ac:spMk id="31" creationId="{1C3192FD-E3D5-8734-C4C2-A3C7C35F62B1}"/>
          </ac:spMkLst>
        </pc:spChg>
        <pc:spChg chg="del">
          <ac:chgData name="장동언" userId="c7f2cada-d8cd-4f10-9fd9-180a892726ea" providerId="ADAL" clId="{B019B965-176B-44DF-AB2B-E0E634BCB60D}" dt="2022-11-17T22:40:11.337" v="379" actId="478"/>
          <ac:spMkLst>
            <pc:docMk/>
            <pc:sldMk cId="2162620187" sldId="326"/>
            <ac:spMk id="34" creationId="{9EBA8610-BD9B-2EC8-21F6-3DC185A82E08}"/>
          </ac:spMkLst>
        </pc:spChg>
        <pc:spChg chg="mod">
          <ac:chgData name="장동언" userId="c7f2cada-d8cd-4f10-9fd9-180a892726ea" providerId="ADAL" clId="{B019B965-176B-44DF-AB2B-E0E634BCB60D}" dt="2022-11-17T22:38:27.899" v="299" actId="14100"/>
          <ac:spMkLst>
            <pc:docMk/>
            <pc:sldMk cId="2162620187" sldId="326"/>
            <ac:spMk id="44" creationId="{D7B0493D-CCC1-534E-959F-648A23E07626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8" creationId="{1680EBCD-356B-4AEB-F36D-A785B55BD694}"/>
          </ac:spMkLst>
        </pc:spChg>
        <pc:spChg chg="del">
          <ac:chgData name="장동언" userId="c7f2cada-d8cd-4f10-9fd9-180a892726ea" providerId="ADAL" clId="{B019B965-176B-44DF-AB2B-E0E634BCB60D}" dt="2022-11-17T23:10:34.985" v="1992" actId="478"/>
          <ac:spMkLst>
            <pc:docMk/>
            <pc:sldMk cId="2162620187" sldId="326"/>
            <ac:spMk id="49" creationId="{5ACE864B-F55C-F6B2-8025-DAEC9FDF26D4}"/>
          </ac:spMkLst>
        </pc:spChg>
        <pc:spChg chg="mod">
          <ac:chgData name="장동언" userId="c7f2cada-d8cd-4f10-9fd9-180a892726ea" providerId="ADAL" clId="{B019B965-176B-44DF-AB2B-E0E634BCB60D}" dt="2022-11-17T23:43:50.391" v="3339"/>
          <ac:spMkLst>
            <pc:docMk/>
            <pc:sldMk cId="2162620187" sldId="326"/>
            <ac:spMk id="55" creationId="{00000000-0000-0000-0000-00000000000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1" creationId="{0EA0F549-DBCD-1804-B3D1-8606B61B80FC}"/>
          </ac:spMkLst>
        </pc:spChg>
        <pc:spChg chg="mod">
          <ac:chgData name="장동언" userId="c7f2cada-d8cd-4f10-9fd9-180a892726ea" providerId="ADAL" clId="{B019B965-176B-44DF-AB2B-E0E634BCB60D}" dt="2022-11-17T22:38:37.836" v="323" actId="1036"/>
          <ac:spMkLst>
            <pc:docMk/>
            <pc:sldMk cId="2162620187" sldId="326"/>
            <ac:spMk id="74" creationId="{A16F32EC-8296-7873-AC3A-4B3769873E46}"/>
          </ac:spMkLst>
        </pc:spChg>
        <pc:spChg chg="mod">
          <ac:chgData name="장동언" userId="c7f2cada-d8cd-4f10-9fd9-180a892726ea" providerId="ADAL" clId="{B019B965-176B-44DF-AB2B-E0E634BCB60D}" dt="2022-11-17T22:38:45.339" v="338" actId="1035"/>
          <ac:spMkLst>
            <pc:docMk/>
            <pc:sldMk cId="2162620187" sldId="326"/>
            <ac:spMk id="75" creationId="{003A46B9-E900-CD87-E44B-D81CDCE91355}"/>
          </ac:spMkLst>
        </pc:spChg>
        <pc:spChg chg="mod">
          <ac:chgData name="장동언" userId="c7f2cada-d8cd-4f10-9fd9-180a892726ea" providerId="ADAL" clId="{B019B965-176B-44DF-AB2B-E0E634BCB60D}" dt="2022-11-17T22:38:27.899" v="299" actId="14100"/>
          <ac:spMkLst>
            <pc:docMk/>
            <pc:sldMk cId="2162620187" sldId="326"/>
            <ac:spMk id="79" creationId="{3C6099D6-5809-63F9-2627-1BCC47707716}"/>
          </ac:spMkLst>
        </pc:spChg>
        <pc:spChg chg="mod">
          <ac:chgData name="장동언" userId="c7f2cada-d8cd-4f10-9fd9-180a892726ea" providerId="ADAL" clId="{B019B965-176B-44DF-AB2B-E0E634BCB60D}" dt="2022-11-17T22:40:06.554" v="378" actId="20577"/>
          <ac:spMkLst>
            <pc:docMk/>
            <pc:sldMk cId="2162620187" sldId="326"/>
            <ac:spMk id="81" creationId="{3219AF77-C7A4-094B-90CA-B1A919945215}"/>
          </ac:spMkLst>
        </pc:spChg>
        <pc:spChg chg="mod">
          <ac:chgData name="장동언" userId="c7f2cada-d8cd-4f10-9fd9-180a892726ea" providerId="ADAL" clId="{B019B965-176B-44DF-AB2B-E0E634BCB60D}" dt="2022-11-17T22:39:10.962" v="366" actId="1076"/>
          <ac:spMkLst>
            <pc:docMk/>
            <pc:sldMk cId="2162620187" sldId="326"/>
            <ac:spMk id="85" creationId="{BE5AE1C9-9F82-EFC9-410E-8CC631C570A2}"/>
          </ac:spMkLst>
        </pc:spChg>
        <pc:spChg chg="mod">
          <ac:chgData name="장동언" userId="c7f2cada-d8cd-4f10-9fd9-180a892726ea" providerId="ADAL" clId="{B019B965-176B-44DF-AB2B-E0E634BCB60D}" dt="2022-11-17T22:40:32.954" v="382" actId="1076"/>
          <ac:spMkLst>
            <pc:docMk/>
            <pc:sldMk cId="2162620187" sldId="326"/>
            <ac:spMk id="102" creationId="{10C1F21D-6157-E12F-A0DB-D76C65167DA4}"/>
          </ac:spMkLst>
        </pc:spChg>
        <pc:spChg chg="mod">
          <ac:chgData name="장동언" userId="c7f2cada-d8cd-4f10-9fd9-180a892726ea" providerId="ADAL" clId="{B019B965-176B-44DF-AB2B-E0E634BCB60D}" dt="2022-11-17T22:40:01.212" v="375" actId="20577"/>
          <ac:spMkLst>
            <pc:docMk/>
            <pc:sldMk cId="2162620187" sldId="326"/>
            <ac:spMk id="110" creationId="{3FD54297-D39B-6828-8EB5-6B6E252A8C90}"/>
          </ac:spMkLst>
        </pc:spChg>
        <pc:grpChg chg="mod">
          <ac:chgData name="장동언" userId="c7f2cada-d8cd-4f10-9fd9-180a892726ea" providerId="ADAL" clId="{B019B965-176B-44DF-AB2B-E0E634BCB60D}" dt="2022-11-17T22:39:17.346" v="368" actId="1076"/>
          <ac:grpSpMkLst>
            <pc:docMk/>
            <pc:sldMk cId="2162620187" sldId="326"/>
            <ac:grpSpMk id="87" creationId="{2EF9902F-E08C-38C1-C2D9-697BFDA96A6B}"/>
          </ac:grpSpMkLst>
        </pc:grpChg>
        <pc:graphicFrameChg chg="del">
          <ac:chgData name="장동언" userId="c7f2cada-d8cd-4f10-9fd9-180a892726ea" providerId="ADAL" clId="{B019B965-176B-44DF-AB2B-E0E634BCB60D}" dt="2022-11-17T22:36:24.748" v="1" actId="478"/>
          <ac:graphicFrameMkLst>
            <pc:docMk/>
            <pc:sldMk cId="2162620187" sldId="326"/>
            <ac:graphicFrameMk id="16" creationId="{2BED3FEB-4EC8-F1A0-B45B-84C508C3F347}"/>
          </ac:graphicFrameMkLst>
        </pc:graphicFrameChg>
        <pc:graphicFrameChg chg="del">
          <ac:chgData name="장동언" userId="c7f2cada-d8cd-4f10-9fd9-180a892726ea" providerId="ADAL" clId="{B019B965-176B-44DF-AB2B-E0E634BCB60D}" dt="2022-11-17T22:36:17.446" v="0" actId="478"/>
          <ac:graphicFrameMkLst>
            <pc:docMk/>
            <pc:sldMk cId="2162620187" sldId="326"/>
            <ac:graphicFrameMk id="29" creationId="{3555D05A-5FFC-E0C3-1B57-87A57D9A55B4}"/>
          </ac:graphicFrameMkLst>
        </pc:graphicFrameChg>
        <pc:picChg chg="del">
          <ac:chgData name="장동언" userId="c7f2cada-d8cd-4f10-9fd9-180a892726ea" providerId="ADAL" clId="{B019B965-176B-44DF-AB2B-E0E634BCB60D}" dt="2022-11-17T22:36:30.200" v="5" actId="478"/>
          <ac:picMkLst>
            <pc:docMk/>
            <pc:sldMk cId="2162620187" sldId="326"/>
            <ac:picMk id="70" creationId="{BAED9E25-416C-9A4A-247E-0994F4F17486}"/>
          </ac:picMkLst>
        </pc:picChg>
        <pc:picChg chg="mod">
          <ac:chgData name="장동언" userId="c7f2cada-d8cd-4f10-9fd9-180a892726ea" providerId="ADAL" clId="{B019B965-176B-44DF-AB2B-E0E634BCB60D}" dt="2022-11-17T22:38:37.836" v="323" actId="1036"/>
          <ac:picMkLst>
            <pc:docMk/>
            <pc:sldMk cId="2162620187" sldId="326"/>
            <ac:picMk id="78" creationId="{78251AB8-1A6F-2AD1-AEC9-F251F242A493}"/>
          </ac:picMkLst>
        </pc:picChg>
        <pc:picChg chg="mod">
          <ac:chgData name="장동언" userId="c7f2cada-d8cd-4f10-9fd9-180a892726ea" providerId="ADAL" clId="{B019B965-176B-44DF-AB2B-E0E634BCB60D}" dt="2022-11-17T23:49:16.970" v="3356" actId="14826"/>
          <ac:picMkLst>
            <pc:docMk/>
            <pc:sldMk cId="2162620187" sldId="326"/>
            <ac:picMk id="84" creationId="{D1201175-FF60-AC77-E39F-9791A5815276}"/>
          </ac:picMkLst>
        </pc:picChg>
        <pc:picChg chg="mod">
          <ac:chgData name="장동언" userId="c7f2cada-d8cd-4f10-9fd9-180a892726ea" providerId="ADAL" clId="{B019B965-176B-44DF-AB2B-E0E634BCB60D}" dt="2022-11-17T22:38:45.339" v="338" actId="1035"/>
          <ac:picMkLst>
            <pc:docMk/>
            <pc:sldMk cId="2162620187" sldId="326"/>
            <ac:picMk id="112" creationId="{A2BB0DD0-CE95-FE59-3D13-0C346D4EC0F8}"/>
          </ac:picMkLst>
        </pc:picChg>
        <pc:picChg chg="add del">
          <ac:chgData name="장동언" userId="c7f2cada-d8cd-4f10-9fd9-180a892726ea" providerId="ADAL" clId="{B019B965-176B-44DF-AB2B-E0E634BCB60D}" dt="2022-11-17T22:43:00.862" v="393" actId="22"/>
          <ac:picMkLst>
            <pc:docMk/>
            <pc:sldMk cId="2162620187" sldId="326"/>
            <ac:picMk id="114" creationId="{948A5B05-6543-73C2-935E-3C8CC01C847F}"/>
          </ac:picMkLst>
        </pc:picChg>
        <pc:picChg chg="add del">
          <ac:chgData name="장동언" userId="c7f2cada-d8cd-4f10-9fd9-180a892726ea" providerId="ADAL" clId="{B019B965-176B-44DF-AB2B-E0E634BCB60D}" dt="2022-11-17T22:43:05.016" v="395" actId="22"/>
          <ac:picMkLst>
            <pc:docMk/>
            <pc:sldMk cId="2162620187" sldId="326"/>
            <ac:picMk id="116" creationId="{E988922D-80AC-074F-309C-10809DC152F8}"/>
          </ac:picMkLst>
        </pc:picChg>
        <pc:picChg chg="add del">
          <ac:chgData name="장동언" userId="c7f2cada-d8cd-4f10-9fd9-180a892726ea" providerId="ADAL" clId="{B019B965-176B-44DF-AB2B-E0E634BCB60D}" dt="2022-11-17T23:49:12.245" v="3355" actId="22"/>
          <ac:picMkLst>
            <pc:docMk/>
            <pc:sldMk cId="2162620187" sldId="326"/>
            <ac:picMk id="118" creationId="{EB50E8A4-0868-51C6-1E77-F95D5708F333}"/>
          </ac:picMkLst>
        </pc:pic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1" creationId="{E58A0393-16C6-7042-C324-4F76F01820C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4" creationId="{2CE48ED7-7C52-4D0B-F433-0E24F39B2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8" creationId="{A4EF22FA-A149-BE6B-5207-A9574A1FF11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1" creationId="{E945EFD0-7508-93FF-2BA8-EE007CC7395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2" creationId="{852AAA3D-3C12-CC7F-7F63-D0847C13C3A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3" creationId="{8C5AE2F4-71D8-1109-A61A-2096793E2B9F}"/>
          </ac:cxnSpMkLst>
        </pc:cxnChg>
        <pc:cxnChg chg="del">
          <ac:chgData name="장동언" userId="c7f2cada-d8cd-4f10-9fd9-180a892726ea" providerId="ADAL" clId="{B019B965-176B-44DF-AB2B-E0E634BCB60D}" dt="2022-11-17T22:40:11.337" v="379" actId="478"/>
          <ac:cxnSpMkLst>
            <pc:docMk/>
            <pc:sldMk cId="2162620187" sldId="326"/>
            <ac:cxnSpMk id="32" creationId="{08BC27EA-4B9F-2197-2C02-018FFF62F4C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3" creationId="{85799084-630D-FFB8-62AB-AD3BCA386F8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5" creationId="{CD9831DF-6CD4-FCF5-7431-13BA145CA1A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6" creationId="{96C398B6-76B8-CEFB-3E4C-EEE7E2F1A57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7" creationId="{1E53A5CF-7874-1CE2-5C4F-2380BEFFE100}"/>
          </ac:cxnSpMkLst>
        </pc:cxn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8" creationId="{7EA75B0E-CAD1-F45A-31D0-9ECEA731A80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9" creationId="{0955888E-BDE5-6E27-94F4-AC73D133B70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0" creationId="{4EF438FE-6A88-82CC-EAD7-C40F35B61B86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1" creationId="{1EDB4B40-4788-934F-1D58-36F5132D47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2" creationId="{A3B630AD-2047-3D22-CD91-E7598529E1D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3" creationId="{D42D6D2F-4740-DF4C-DD92-A1A265B3469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5" creationId="{F4B951E1-D052-655D-71E0-1D6A0738635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6" creationId="{A7C75106-E6F9-CCBC-6FDC-CBFAB250DF2B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7" creationId="{ED712541-BCCF-ADE4-21BD-28FF440F5819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1" creationId="{B5A91C05-A8EB-EE2D-21C1-BCD5C18CE6D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2" creationId="{C15CA5AD-27BD-A2E9-7F3A-A2BEA55217B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3" creationId="{629CF062-9DE5-A436-4CCC-D630316B970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4" creationId="{703514EE-5F60-D015-DD45-4B3C16531F9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6" creationId="{A8BD97E1-62A4-10C7-7B28-610F6AA5738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7" creationId="{DC3C62AF-99C8-B8DD-5C39-2150346B5E3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8" creationId="{B302DB6E-6A52-8CC5-78D7-BD4BA46DEA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0" creationId="{C5405448-920B-15A1-8D03-B9325F3EFE2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1" creationId="{70B54A12-38F8-C815-FB93-6C2EB419B17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2" creationId="{A6DD9FFA-F5DB-094D-3101-4C8F1F8752EA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3" creationId="{70DC5D28-3818-9BAE-DE71-9FD64728E73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4" creationId="{B838C5A0-B81B-55D4-FF7C-92DF4C1C1D7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5" creationId="{0056065E-F239-00F2-3ED8-B6828A41ACE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6" creationId="{3794CFF0-F946-C427-E84D-97EF97EFE691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7" creationId="{194827AC-F613-2765-F8EE-8817C0959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8" creationId="{5DCE100B-F0EE-4AF6-089F-65C1367A486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9" creationId="{291B9BE0-EC24-52FC-347D-35026E1D47EB}"/>
          </ac:cxnSpMkLst>
        </pc:cxnChg>
      </pc:sldChg>
      <pc:sldChg chg="addSp delSp modSp mod ord">
        <pc:chgData name="장동언" userId="c7f2cada-d8cd-4f10-9fd9-180a892726ea" providerId="ADAL" clId="{B019B965-176B-44DF-AB2B-E0E634BCB60D}" dt="2022-11-17T23:42:58.529" v="3281"/>
        <pc:sldMkLst>
          <pc:docMk/>
          <pc:sldMk cId="3228442003" sldId="331"/>
        </pc:sldMkLst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" creationId="{53414395-D2B7-ED2A-3D56-8BECF85FE36E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4" creationId="{B9CFE607-23CF-EFA0-CC42-591502A55A2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0" creationId="{97232F80-29A2-9C39-FBD3-F06545EDBF8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6" creationId="{E5EDD631-FE33-D900-7FB7-7635836F81A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7" creationId="{95EE505B-9549-2AB2-73E2-C2806CE1C96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9" creationId="{168F9B37-3BE0-6F51-81B6-0F6C445870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0" creationId="{1039E78E-6A7A-68E5-0483-A6DA56C584A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1" creationId="{8C033ECC-66AE-AB61-E9C4-1CF0BF64CCF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46" creationId="{E8C69782-76E0-0791-57F3-F3BCDAEEEC19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0" creationId="{A387C4BA-6459-0356-C9B7-83E971EBBC8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2" creationId="{8BA03DD3-4ED0-17EA-8D51-50CA48D99E81}"/>
          </ac:spMkLst>
        </pc:spChg>
        <pc:spChg chg="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5" creationId="{5EAFB431-61C8-7E07-2856-08B7FC515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8" creationId="{7826D7FC-4FAD-A1CA-9EF8-2108C893F93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9" creationId="{B778D17E-ED74-6D48-E2D2-61D8FF7122B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0" creationId="{B97367AC-DF93-7940-2638-EEAF73011D1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1" creationId="{1605BCCA-9C2B-0E5E-7F75-6A4D3A8DA11A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2" creationId="{8E9FA603-FDB2-6A3F-E042-3204100A936C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3" creationId="{99D1EF73-D76F-8811-12E1-9DED9B5E6EA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4" creationId="{05C0A212-65C9-6904-91AB-8A99F5BD73D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5" creationId="{00D32EA5-A611-03D6-FEC6-6230AE75CFF8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6" creationId="{57595EFA-2247-1436-1BEA-E61526C3947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7" creationId="{DBBFB6C0-A705-E31D-F0F7-489DE9BA5E2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8" creationId="{34D6D23F-D11F-A506-BE45-78EFE9873D0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9" creationId="{5990DBEF-BA22-9E6E-45A9-F7A46F0C837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0" creationId="{499E8E40-72C2-B787-5633-666AC255D5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1" creationId="{5F3136C6-F144-E7B0-5D8D-8703D94797E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2" creationId="{76F3E610-9F4E-04A7-AAB9-1FBC010FD1BD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75" creationId="{7933F599-0EA5-8517-EDB3-985627503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6" creationId="{A4280B89-6CC7-0E81-F68D-6642DC7E74D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7" creationId="{6FC49AF8-7737-07B6-3307-DEEE081DFCF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5" creationId="{5CB9C18B-1578-DF9E-D93F-E8928310364C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7" creationId="{7165D068-94E9-6A76-628D-09522251EF74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8" creationId="{DC3F5108-A510-07D2-BC12-BADA99221C6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9" creationId="{2430EA56-EA66-DC64-7F1B-C04162002A33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1" creationId="{4E95078D-A881-1E9E-C058-7F59F1F84F03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2" creationId="{C6CCD68B-ECA7-6FCC-DF3B-1BFF3CF2A044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3" creationId="{29908BAC-C8B9-5CD6-0CEB-14EE87BB573F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6" creationId="{BF2BAE96-507A-51CF-6F6D-B7AD825A8750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8" creationId="{93C2705D-F23B-AEDE-7CCB-7D825B05EBEA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0" creationId="{328B9E2D-15B7-EB8D-0C39-D7647439C528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1" creationId="{FB6E4930-A870-6F72-4EB0-AA9F947157D2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2" creationId="{01D5C3E1-A6BB-9668-27D0-A4B8F3A9DDAC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3" creationId="{339A48BB-F350-B6DA-8405-6CE68FE14E3F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4" creationId="{C5FA46BE-BD62-4413-4E6C-C1FC8F6E7D81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5" creationId="{1D340455-34A0-C93B-05BD-88DC55EDCE04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6" creationId="{1F3DC2A7-818C-B49F-B60F-DE6E07930BB3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7" creationId="{9F9359D3-AB44-A46C-387A-7135AC824120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9" creationId="{69CCCE63-B859-E911-EAEC-700C75C8D19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0" creationId="{409EBC12-3E55-0580-1ED1-112818F5BAE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1" creationId="{345EFBAA-371E-387F-DB51-C4176638524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2" creationId="{0E066981-F438-58FB-266F-B5CE8B4970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3" creationId="{609FC5D1-E1F6-26E7-EABF-0EF15D7494D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4" creationId="{25C2CDF2-57D8-F371-66F0-153EACC0DDB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5" creationId="{678987BA-3A07-1295-9370-40AA849796F5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6" creationId="{9B8090FF-A691-31D8-4EAE-366421D0B7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7" creationId="{7710FFCE-948B-9CB5-FBA4-BAE1E393447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8" creationId="{75D94A45-C4B9-E5E7-DB08-53AC9BCD7BC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9" creationId="{B950984E-DEF7-8773-E6C0-D3DA031113E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0" creationId="{61D0AC5D-24AD-ADC7-E4CA-A38BE4D7AA37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1" creationId="{9DB63A60-B354-91A4-5D28-569519DAF4F1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2" creationId="{5E7D2D5A-7001-A095-FC70-FCB76E07EFC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3" creationId="{117FFAC4-D6EA-FC89-35F4-1CCE784070D2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4" creationId="{17BB05E3-CFB9-477D-4977-75DEC01E2F9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5" creationId="{D64D99A2-403A-9B79-5B74-0DE880E715A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6" creationId="{5B893A46-227D-F295-7A42-96A8AC71B039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7" creationId="{A5757FD5-EA52-863A-2E04-A538F9D2D88D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8" creationId="{1EE00B27-FC65-0534-EE04-F3FC3626FE42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32" creationId="{C77025ED-69BC-9DBF-F0B9-512CA2BE178A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34" creationId="{068A1BD9-DDCA-9A14-2D7C-98A60FAFD525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39" creationId="{1F5200F3-9884-DDF5-257D-9AA2E20A90E7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40" creationId="{53F1D6C1-8DD5-FE5A-3931-3ABC1B3CCC96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41" creationId="{EB099C11-8792-1D02-9C72-2A306014A91E}"/>
          </ac:spMkLst>
        </pc:s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5" creationId="{154DD8D1-325C-A8BC-A606-09D4F22985E9}"/>
          </ac:grpSpMkLst>
        </pc:gr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22" creationId="{A8E39243-BB11-D1F1-62E6-E64A8AB65858}"/>
          </ac:grpSpMkLst>
        </pc:grpChg>
        <pc:grpChg chg="add del mod">
          <ac:chgData name="장동언" userId="c7f2cada-d8cd-4f10-9fd9-180a892726ea" providerId="ADAL" clId="{B019B965-176B-44DF-AB2B-E0E634BCB60D}" dt="2022-11-17T22:50:03.705" v="475" actId="165"/>
          <ac:grpSpMkLst>
            <pc:docMk/>
            <pc:sldMk cId="3228442003" sldId="331"/>
            <ac:grpSpMk id="90" creationId="{3A6CC22C-59BC-7125-E64B-E7C3797422D0}"/>
          </ac:grpSpMkLst>
        </pc:grpChg>
        <pc:grpChg chg="add mod">
          <ac:chgData name="장동언" userId="c7f2cada-d8cd-4f10-9fd9-180a892726ea" providerId="ADAL" clId="{B019B965-176B-44DF-AB2B-E0E634BCB60D}" dt="2022-11-17T23:42:58.529" v="3281"/>
          <ac:grpSpMkLst>
            <pc:docMk/>
            <pc:sldMk cId="3228442003" sldId="331"/>
            <ac:grpSpMk id="108" creationId="{F5090D50-9865-B9FF-4558-256D7A71F238}"/>
          </ac:grpSpMkLst>
        </pc:grp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18" creationId="{E09CB1BD-CAD0-999A-52CB-A242A3C7F65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48" creationId="{4D432B63-C4FB-0C06-C23D-F9B8EE4E251A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49" creationId="{9D2E853E-E34E-267A-56D3-FA1DE0F6B04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1" creationId="{283ED87C-D987-5EE6-E13F-105B00C2BE2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3" creationId="{7C26D823-754C-F2ED-6569-A58EC45E2E0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54" creationId="{54D5C795-D5CD-07C1-9EE2-F3B06F5EEF2A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6" creationId="{E4C1FE98-5F4A-C4AC-7F69-C8551A6DB666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7" creationId="{E2176076-D1CF-36DB-1FB9-39268655833B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73" creationId="{7DF5BEA9-ED16-7BC3-E9FB-74AA3363003A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4" creationId="{E2B8B12D-4F99-817E-692A-70C0D06BB6FC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6" creationId="{1B1E568A-7D23-AF99-917E-036EDBFABA80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95" creationId="{A5CE1807-10EA-1C1F-5ECF-50F520FEF0E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97" creationId="{339459BF-102A-3FB4-3AC7-2AB947ADF042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99" creationId="{CFA12823-2C2B-B397-97AF-005404DC28D7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3" creationId="{B85235DF-416F-AE14-64DA-D527279CA3E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6" creationId="{87735384-4880-5C13-DE36-F597122407FE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7" creationId="{FFA9D4C2-3E10-8039-3531-CC7E6D172BC3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8" creationId="{1ED34F25-FD52-A2A7-87E1-1237D0273470}"/>
          </ac:graphicFrameMkLst>
        </pc:graphicFrameChg>
        <pc:picChg chg="add del">
          <ac:chgData name="장동언" userId="c7f2cada-d8cd-4f10-9fd9-180a892726ea" providerId="ADAL" clId="{B019B965-176B-44DF-AB2B-E0E634BCB60D}" dt="2022-11-17T22:42:46.840" v="387" actId="22"/>
          <ac:picMkLst>
            <pc:docMk/>
            <pc:sldMk cId="3228442003" sldId="331"/>
            <ac:picMk id="74" creationId="{6D69C081-2D52-202B-0EAD-EAB531A410DE}"/>
          </ac:picMkLst>
        </pc:picChg>
        <pc:picChg chg="add del">
          <ac:chgData name="장동언" userId="c7f2cada-d8cd-4f10-9fd9-180a892726ea" providerId="ADAL" clId="{B019B965-176B-44DF-AB2B-E0E634BCB60D}" dt="2022-11-17T22:42:49.240" v="389" actId="22"/>
          <ac:picMkLst>
            <pc:docMk/>
            <pc:sldMk cId="3228442003" sldId="331"/>
            <ac:picMk id="79" creationId="{70B84895-86E4-A14E-C6CB-A3F7139527BA}"/>
          </ac:picMkLst>
        </pc:picChg>
        <pc:picChg chg="add del">
          <ac:chgData name="장동언" userId="c7f2cada-d8cd-4f10-9fd9-180a892726ea" providerId="ADAL" clId="{B019B965-176B-44DF-AB2B-E0E634BCB60D}" dt="2022-11-17T22:42:54.411" v="391" actId="22"/>
          <ac:picMkLst>
            <pc:docMk/>
            <pc:sldMk cId="3228442003" sldId="331"/>
            <ac:picMk id="81" creationId="{56B4F519-2354-A72B-82C3-24DED3A0EB33}"/>
          </ac:picMkLst>
        </pc:picChg>
        <pc:picChg chg="add mod">
          <ac:chgData name="장동언" userId="c7f2cada-d8cd-4f10-9fd9-180a892726ea" providerId="ADAL" clId="{B019B965-176B-44DF-AB2B-E0E634BCB60D}" dt="2022-11-17T23:42:58.529" v="3281"/>
          <ac:picMkLst>
            <pc:docMk/>
            <pc:sldMk cId="3228442003" sldId="331"/>
            <ac:picMk id="135" creationId="{B56EF503-7884-B244-4ADE-1E30423E9A52}"/>
          </ac:picMkLst>
        </pc:picChg>
        <pc:cxnChg chg="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47" creationId="{5A2C6570-E893-25D9-E968-816D486184DA}"/>
          </ac:cxnSpMkLst>
        </pc:cxnChg>
        <pc:cxnChg chg="add 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83" creationId="{778E92A9-EDEC-0E21-56CE-EA4A5E1D5C78}"/>
          </ac:cxnSpMkLst>
        </pc:cxnChg>
        <pc:cxnChg chg="add 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94" creationId="{2E475CC7-CC8F-79B6-A46E-52BE0CCC398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29" creationId="{D2AFEEF3-5FA7-D196-5D08-D79C6FE1E330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0" creationId="{67C7E0CF-46A6-6743-4189-759488D1E85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1" creationId="{EA970F20-CC8A-0637-B663-441094FB4FE3}"/>
          </ac:cxnSpMkLst>
        </pc:cxnChg>
      </pc:sldChg>
      <pc:sldChg chg="del">
        <pc:chgData name="장동언" userId="c7f2cada-d8cd-4f10-9fd9-180a892726ea" providerId="ADAL" clId="{B019B965-176B-44DF-AB2B-E0E634BCB60D}" dt="2022-11-17T22:45:51.633" v="404" actId="47"/>
        <pc:sldMkLst>
          <pc:docMk/>
          <pc:sldMk cId="3681322055" sldId="332"/>
        </pc:sldMkLst>
      </pc:sldChg>
      <pc:sldChg chg="addSp delSp modSp mod">
        <pc:chgData name="장동언" userId="c7f2cada-d8cd-4f10-9fd9-180a892726ea" providerId="ADAL" clId="{B019B965-176B-44DF-AB2B-E0E634BCB60D}" dt="2022-11-17T23:19:25.213" v="2459"/>
        <pc:sldMkLst>
          <pc:docMk/>
          <pc:sldMk cId="1095342707" sldId="334"/>
        </pc:sldMkLst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" creationId="{A9BD044B-DC4F-170C-812F-DC50658189EA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3" creationId="{64BF3572-3A41-B509-832D-9155CDD524D8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" creationId="{42FB66F3-59C9-BD0C-5881-293CD9427B1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" creationId="{148A00DF-8465-7830-629E-BA58368852AE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6" creationId="{497E800E-F775-81F8-A002-A3FC47174A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7" creationId="{4249FE33-C51E-2991-6B91-BD1BD64D4EC3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8" creationId="{C44F33DA-6ACB-4725-2783-744A5CDA30B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9" creationId="{A6FB1787-DC29-F34B-66EA-BA415BC2DED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0" creationId="{97232F80-29A2-9C39-FBD3-F06545EDBF8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2" creationId="{E5C5D269-8913-E152-478C-6E778789E6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3" creationId="{BF432139-F49E-47A5-6BF1-84AE5F4E109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4" creationId="{D79C319E-F268-540F-8BA9-00BEC16D79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9" creationId="{41422EEA-DBC5-CA41-653F-B2A90B0BDFE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0" creationId="{55EEE7D0-5479-4A76-7DFF-B3DBA23CCE02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1" creationId="{27CB671A-C6B4-655A-0234-7B9DC259C02B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2" creationId="{D33514BC-F125-AE32-7D7C-1DA17BFC9A40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3" creationId="{830CB2B8-09BA-8744-99E3-D8E56E2210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4" creationId="{06CB1112-8090-8058-1EBF-CB6673CC15E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5" creationId="{BBEB928F-EB69-2BA6-94C9-CEBA768FFB2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7" creationId="{795AA62A-94FB-CA83-B017-D80C36D89D56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9" creationId="{306763B2-9933-6387-D7E3-C8ABE044B91D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4" creationId="{40EC087C-5936-F8FA-6FC6-B0EF1ED030E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5" creationId="{E4DB0713-E178-4B7C-9C73-4FC8CAF95A7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7" creationId="{61190C50-6B21-4922-C8ED-168A5A73A12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8" creationId="{E879E6C2-AE9C-7A8E-B9D2-1F7C1EB1F64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9" creationId="{5E16D17E-47C7-BA7B-1525-9F62988EE43A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6" creationId="{79B5347C-7595-CB79-8F82-4C32D5F29AD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2" creationId="{5A9A2BC4-2F6B-EB47-1DC8-D6AAE176BA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5" creationId="{D83F13C9-5720-8844-AC25-F9173E60C9F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6" creationId="{8B259FBA-20BA-3C1A-342E-164FCB8D375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7" creationId="{01F7ABDC-4101-362C-6AD6-5F796459CC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8" creationId="{C235CA2A-082C-2C4E-C524-5788425D2CA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9" creationId="{4E7DBB1F-3682-742F-FCD2-4C2B1288F49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0" creationId="{9263B99F-F9A7-182A-9FC0-55563CA50BD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1" creationId="{AA10500E-5FCA-5163-3D9C-C090600FA4D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2" creationId="{23DB2884-0509-29D7-CC2D-CD86756D7F6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3" creationId="{429BD403-F857-7260-8920-1BC962BFEE6F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4" creationId="{C0C0FC8E-5C71-A12E-C369-6D9F9EB278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0" creationId="{E35200D2-3BA0-7562-F970-5952885F018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1" creationId="{F47497B8-86B5-11C1-50DC-10793509467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3" creationId="{72D28152-14F6-F844-35FC-F83DCC4D5A28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4" creationId="{C9D2F714-2529-E52F-31E5-D467E1A32A9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6" creationId="{90E6118B-3B59-F280-7EE8-25E157C6520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7" creationId="{36EFFADE-7C3B-A61E-766C-7C04567DDA8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8" creationId="{4420228E-2CE3-2800-19CA-181FB41FE5A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0" creationId="{2F3D8C48-475C-6EA6-7D68-307CF6564CEE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1" creationId="{51BB4081-CC9E-B7A1-88D0-1D2F1296B7E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3" creationId="{C1554AA2-44F1-3875-933A-0EAB9A0FC6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4" creationId="{FC67174F-C0AB-E336-7BBD-024BB120810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5" creationId="{DC0CE1BC-7CB5-5CA1-A9DF-56B0E01406A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6" creationId="{21366EE8-FB07-203A-87C5-AC6A7B965D7A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7" creationId="{FC102E59-9D46-9435-6F2F-79A277BF6155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8" creationId="{8B4889AB-4A2D-D038-1279-AE08127C13F7}"/>
          </ac:spMkLst>
        </pc:spChg>
        <pc:spChg chg="add mod">
          <ac:chgData name="장동언" userId="c7f2cada-d8cd-4f10-9fd9-180a892726ea" providerId="ADAL" clId="{B019B965-176B-44DF-AB2B-E0E634BCB60D}" dt="2022-11-17T23:09:08.572" v="1969" actId="113"/>
          <ac:spMkLst>
            <pc:docMk/>
            <pc:sldMk cId="1095342707" sldId="334"/>
            <ac:spMk id="89" creationId="{F5B9525F-5AA9-4FC5-6CB4-59ADE7331009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0" creationId="{119AA1E0-391F-ECC9-4DBC-1EEB287FA050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1" creationId="{31261672-E8EA-078E-09CA-605623964EB0}"/>
          </ac:spMkLst>
        </pc:spChg>
        <pc:spChg chg="add mod">
          <ac:chgData name="장동언" userId="c7f2cada-d8cd-4f10-9fd9-180a892726ea" providerId="ADAL" clId="{B019B965-176B-44DF-AB2B-E0E634BCB60D}" dt="2022-11-17T23:19:25.213" v="2459"/>
          <ac:spMkLst>
            <pc:docMk/>
            <pc:sldMk cId="1095342707" sldId="334"/>
            <ac:spMk id="92" creationId="{8E66A8D6-2CD5-3E61-31ED-A1CC2C4007D4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3" creationId="{C7710123-230F-D885-7C2A-DCD50E232CB4}"/>
          </ac:spMkLst>
        </pc:spChg>
        <pc:spChg chg="add mod">
          <ac:chgData name="장동언" userId="c7f2cada-d8cd-4f10-9fd9-180a892726ea" providerId="ADAL" clId="{B019B965-176B-44DF-AB2B-E0E634BCB60D}" dt="2022-11-17T23:08:57.968" v="1965" actId="6549"/>
          <ac:spMkLst>
            <pc:docMk/>
            <pc:sldMk cId="1095342707" sldId="334"/>
            <ac:spMk id="94" creationId="{DCA377F5-75E2-8A21-6655-EE024EB8D81E}"/>
          </ac:spMkLst>
        </pc:spChg>
        <pc:spChg chg="add mod">
          <ac:chgData name="장동언" userId="c7f2cada-d8cd-4f10-9fd9-180a892726ea" providerId="ADAL" clId="{B019B965-176B-44DF-AB2B-E0E634BCB60D}" dt="2022-11-17T23:15:23.733" v="2308" actId="113"/>
          <ac:spMkLst>
            <pc:docMk/>
            <pc:sldMk cId="1095342707" sldId="334"/>
            <ac:spMk id="95" creationId="{55472780-50D9-B56A-10D6-5F51D3EFAA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6" creationId="{FB1AF5F0-33C7-CB8F-481F-094834F9D781}"/>
          </ac:spMkLst>
        </pc:spChg>
        <pc:spChg chg="add mod">
          <ac:chgData name="장동언" userId="c7f2cada-d8cd-4f10-9fd9-180a892726ea" providerId="ADAL" clId="{B019B965-176B-44DF-AB2B-E0E634BCB60D}" dt="2022-11-17T23:12:38.489" v="2205" actId="14100"/>
          <ac:spMkLst>
            <pc:docMk/>
            <pc:sldMk cId="1095342707" sldId="334"/>
            <ac:spMk id="102" creationId="{191B1B09-ED91-7FCD-B59C-9D3733691C35}"/>
          </ac:spMkLst>
        </pc:spChg>
        <pc:spChg chg="add mod">
          <ac:chgData name="장동언" userId="c7f2cada-d8cd-4f10-9fd9-180a892726ea" providerId="ADAL" clId="{B019B965-176B-44DF-AB2B-E0E634BCB60D}" dt="2022-11-17T23:09:11.947" v="1971" actId="113"/>
          <ac:spMkLst>
            <pc:docMk/>
            <pc:sldMk cId="1095342707" sldId="334"/>
            <ac:spMk id="103" creationId="{54926209-5F8C-C036-37CF-5F7C14B3259F}"/>
          </ac:spMkLst>
        </pc:spChg>
        <pc:spChg chg="add mod">
          <ac:chgData name="장동언" userId="c7f2cada-d8cd-4f10-9fd9-180a892726ea" providerId="ADAL" clId="{B019B965-176B-44DF-AB2B-E0E634BCB60D}" dt="2022-11-17T23:12:18.729" v="2202" actId="1076"/>
          <ac:spMkLst>
            <pc:docMk/>
            <pc:sldMk cId="1095342707" sldId="334"/>
            <ac:spMk id="105" creationId="{05765FCB-49F0-D6C7-1665-78E375919F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6" creationId="{8BFAA197-468F-7B65-A3CE-C653A2905D93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8" creationId="{5E6EA725-1611-4FDA-6BFC-6CCD7075E538}"/>
          </ac:spMkLst>
        </pc:spChg>
        <pc:spChg chg="add mod">
          <ac:chgData name="장동언" userId="c7f2cada-d8cd-4f10-9fd9-180a892726ea" providerId="ADAL" clId="{B019B965-176B-44DF-AB2B-E0E634BCB60D}" dt="2022-11-17T23:10:08.741" v="1984" actId="1076"/>
          <ac:spMkLst>
            <pc:docMk/>
            <pc:sldMk cId="1095342707" sldId="334"/>
            <ac:spMk id="109" creationId="{079AE62A-A95B-3C8E-FD48-59D4831C0241}"/>
          </ac:spMkLst>
        </pc:spChg>
        <pc:spChg chg="add mod">
          <ac:chgData name="장동언" userId="c7f2cada-d8cd-4f10-9fd9-180a892726ea" providerId="ADAL" clId="{B019B965-176B-44DF-AB2B-E0E634BCB60D}" dt="2022-11-17T23:10:03.700" v="1983" actId="1076"/>
          <ac:spMkLst>
            <pc:docMk/>
            <pc:sldMk cId="1095342707" sldId="334"/>
            <ac:spMk id="110" creationId="{4EBAFBC0-DA9C-BEE2-B632-7063FF506D78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2" creationId="{D3395389-8544-75E7-DAEC-F2CB4F42E30F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3" creationId="{F44AC2E1-B126-0C4D-31F2-BB8C1BDC4B73}"/>
          </ac:spMkLst>
        </pc:spChg>
        <pc:spChg chg="add mod">
          <ac:chgData name="장동언" userId="c7f2cada-d8cd-4f10-9fd9-180a892726ea" providerId="ADAL" clId="{B019B965-176B-44DF-AB2B-E0E634BCB60D}" dt="2022-11-17T23:18:17.769" v="2402" actId="1035"/>
          <ac:spMkLst>
            <pc:docMk/>
            <pc:sldMk cId="1095342707" sldId="334"/>
            <ac:spMk id="115" creationId="{1A3185D3-0C32-942E-F165-04CE752F9D8C}"/>
          </ac:spMkLst>
        </pc:spChg>
        <pc:spChg chg="add del mod">
          <ac:chgData name="장동언" userId="c7f2cada-d8cd-4f10-9fd9-180a892726ea" providerId="ADAL" clId="{B019B965-176B-44DF-AB2B-E0E634BCB60D}" dt="2022-11-17T23:17:30.028" v="2375" actId="478"/>
          <ac:spMkLst>
            <pc:docMk/>
            <pc:sldMk cId="1095342707" sldId="334"/>
            <ac:spMk id="116" creationId="{5BA29D8A-CB74-8F1E-3D11-99E744FE46CF}"/>
          </ac:spMkLst>
        </pc:spChg>
        <pc:spChg chg="add mod">
          <ac:chgData name="장동언" userId="c7f2cada-d8cd-4f10-9fd9-180a892726ea" providerId="ADAL" clId="{B019B965-176B-44DF-AB2B-E0E634BCB60D}" dt="2022-11-17T23:17:24.623" v="2374"/>
          <ac:spMkLst>
            <pc:docMk/>
            <pc:sldMk cId="1095342707" sldId="334"/>
            <ac:spMk id="117" creationId="{CA15CC0B-FCB0-1353-15BB-6D5F13D5AE38}"/>
          </ac:spMkLst>
        </pc:spChg>
        <pc:spChg chg="add mod">
          <ac:chgData name="장동언" userId="c7f2cada-d8cd-4f10-9fd9-180a892726ea" providerId="ADAL" clId="{B019B965-176B-44DF-AB2B-E0E634BCB60D}" dt="2022-11-17T23:17:20.371" v="2368"/>
          <ac:spMkLst>
            <pc:docMk/>
            <pc:sldMk cId="1095342707" sldId="334"/>
            <ac:spMk id="118" creationId="{77665A88-CB7D-5BDB-6CF5-577A4E60434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19" creationId="{C578BB73-BA51-FDC5-5198-293E71FA919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0" creationId="{245BCB43-DAB6-1B14-8070-A8316D2CE13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1" creationId="{5D3D4058-297D-CE53-7A26-512C9B37E91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2" creationId="{DDD5E56B-F868-FD22-1C49-6A386CFD4D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3" creationId="{ADC5C217-7178-3B7F-0BE2-B0F712A8AC3D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4" creationId="{52954866-2966-90D5-CDBD-3E6D1575938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5" creationId="{DFD63F67-32C6-B05C-79E7-5624CA4BB55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6" creationId="{8B168CFA-E80C-D47D-9F82-A4BEBAF697E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7" creationId="{E9687CE3-98E7-D24D-8A38-006C778740D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8" creationId="{7226A78C-08B0-21EB-F060-6CB94336C0C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4" creationId="{5E385A63-5BB0-AE77-90D5-1E6A46CE8C4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5" creationId="{AD8ACC58-C926-16FE-D3DC-3DE5010229F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7" creationId="{629C3B61-4C56-B415-DD73-C465D42B427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8" creationId="{9BE82C85-F23C-59BE-7428-0C84C5E221E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0" creationId="{CF795014-6290-46F7-1349-AA540E72E3D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1" creationId="{B9133FFD-3179-919D-DA29-A7E78BBB98C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2" creationId="{FB0F99A3-0477-6DB4-E3BC-BE29B802BA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4" creationId="{29D2E62F-B89D-ADD2-4B85-374C0A8DB86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5" creationId="{11F584DA-D9A5-A89A-82A7-44E22B21CD0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7" creationId="{A3A43CA1-C884-FB45-3154-680B28BF338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8" creationId="{67430D6B-A73F-4857-B74D-B5BF7A464AD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9" creationId="{A61E9454-75F5-59DB-A9DD-84D9064AF2C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50" creationId="{7850B7B2-2779-05EF-8B4B-671D4EE63A01}"/>
          </ac:spMkLst>
        </pc:spChg>
        <pc:spChg chg="add mod">
          <ac:chgData name="장동언" userId="c7f2cada-d8cd-4f10-9fd9-180a892726ea" providerId="ADAL" clId="{B019B965-176B-44DF-AB2B-E0E634BCB60D}" dt="2022-11-17T23:09:42.778" v="1976" actId="1076"/>
          <ac:spMkLst>
            <pc:docMk/>
            <pc:sldMk cId="1095342707" sldId="334"/>
            <ac:spMk id="151" creationId="{A978E904-7B06-CAA2-538E-FF4DF387106A}"/>
          </ac:spMkLst>
        </pc:spChg>
        <pc:spChg chg="add mod">
          <ac:chgData name="장동언" userId="c7f2cada-d8cd-4f10-9fd9-180a892726ea" providerId="ADAL" clId="{B019B965-176B-44DF-AB2B-E0E634BCB60D}" dt="2022-11-17T23:09:55.294" v="1982" actId="1076"/>
          <ac:spMkLst>
            <pc:docMk/>
            <pc:sldMk cId="1095342707" sldId="334"/>
            <ac:spMk id="152" creationId="{CB534599-FA02-A877-306A-1250EEEAE101}"/>
          </ac:spMkLst>
        </pc:spChg>
        <pc:spChg chg="add mod">
          <ac:chgData name="장동언" userId="c7f2cada-d8cd-4f10-9fd9-180a892726ea" providerId="ADAL" clId="{B019B965-176B-44DF-AB2B-E0E634BCB60D}" dt="2022-11-17T23:18:21.591" v="2409" actId="1037"/>
          <ac:spMkLst>
            <pc:docMk/>
            <pc:sldMk cId="1095342707" sldId="334"/>
            <ac:spMk id="153" creationId="{C05CDF70-442F-CC4B-A172-36B72209BCC7}"/>
          </ac:spMkLst>
        </pc:spChg>
        <pc:spChg chg="add mod">
          <ac:chgData name="장동언" userId="c7f2cada-d8cd-4f10-9fd9-180a892726ea" providerId="ADAL" clId="{B019B965-176B-44DF-AB2B-E0E634BCB60D}" dt="2022-11-17T23:17:51.658" v="2383" actId="14100"/>
          <ac:spMkLst>
            <pc:docMk/>
            <pc:sldMk cId="1095342707" sldId="334"/>
            <ac:spMk id="154" creationId="{2B21DEDB-1797-E693-9795-3CE84F031772}"/>
          </ac:spMkLst>
        </pc:spChg>
        <pc:spChg chg="add mod">
          <ac:chgData name="장동언" userId="c7f2cada-d8cd-4f10-9fd9-180a892726ea" providerId="ADAL" clId="{B019B965-176B-44DF-AB2B-E0E634BCB60D}" dt="2022-11-17T23:18:07.451" v="2391" actId="1036"/>
          <ac:spMkLst>
            <pc:docMk/>
            <pc:sldMk cId="1095342707" sldId="334"/>
            <ac:spMk id="155" creationId="{6FDC4C68-865B-9E97-610C-AA5B907E9D90}"/>
          </ac:spMkLst>
        </pc:spChg>
        <pc:grpChg chg="add del mod">
          <ac:chgData name="장동언" userId="c7f2cada-d8cd-4f10-9fd9-180a892726ea" providerId="ADAL" clId="{B019B965-176B-44DF-AB2B-E0E634BCB60D}" dt="2022-11-17T23:06:55.126" v="1783" actId="478"/>
          <ac:grpSpMkLst>
            <pc:docMk/>
            <pc:sldMk cId="1095342707" sldId="334"/>
            <ac:grpSpMk id="40" creationId="{E45F3CCD-6F65-57AC-5F6C-D7467EF28F1B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42" creationId="{F0DC8E10-28AB-844D-0CBC-B25CFE9726F4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50" creationId="{693FCCF4-FEBC-9835-7238-1F73B701411E}"/>
          </ac:grpSpMkLst>
        </pc:grp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16" creationId="{1196D60F-0665-60DC-1CCF-09C918E824B1}"/>
          </ac:graphicFrameMkLst>
        </pc:graphicFrame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26" creationId="{276F833E-F10E-5A53-C3C7-EF7914196F5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3" creationId="{AA80822A-8F74-3478-9597-B1264610FB32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6" creationId="{5EB4E3FF-B958-9771-2F77-91FD084F121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69" creationId="{25BF573E-1A9F-DCA3-0AF5-C4C9623308E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2" creationId="{1716F0DE-C5CC-202E-4984-DA359A112ACE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5" creationId="{6B6F8851-91B1-4C39-A954-DE6722B87A6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9" creationId="{22B2F90F-96DD-9C19-5070-67B66AB7295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01" creationId="{A8DA57F1-124A-7E96-8CBC-EE511DDD54A0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04" creationId="{2F19E079-032A-993F-8E2D-D4F8D2ABE919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07" creationId="{849555DE-8F26-5D08-D6AD-59C0EB9A25A9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11" creationId="{B76BE04D-4CDF-61A8-B54D-224298F19A6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3" creationId="{69334C8F-F76E-526A-E64B-5AE1E855559C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6" creationId="{36E946BB-10EB-8986-13B0-A9FCE19A7EA4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9" creationId="{235063D1-09F1-7827-F951-B7D773B141F5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43" creationId="{5B76184C-B615-0739-A9B2-915F16B95190}"/>
          </ac:graphicFrameMkLst>
        </pc:graphicFrame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5" creationId="{788FE736-0B89-F02F-28BF-6F1A95A1BCE8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7" creationId="{2A725D55-F3FB-BFDC-78B2-DB845F14BAF1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28" creationId="{6F42F5FC-48CB-77CC-5B76-3B198629595F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30" creationId="{11142E96-FF42-DDEF-8A95-2CE279823022}"/>
          </ac:picMkLst>
        </pc:picChg>
        <pc:picChg chg="mod">
          <ac:chgData name="장동언" userId="c7f2cada-d8cd-4f10-9fd9-180a892726ea" providerId="ADAL" clId="{B019B965-176B-44DF-AB2B-E0E634BCB60D}" dt="2022-11-17T22:45:54.265" v="406"/>
          <ac:picMkLst>
            <pc:docMk/>
            <pc:sldMk cId="1095342707" sldId="334"/>
            <ac:picMk id="41" creationId="{130329C4-7E98-D58D-1A73-B09F3B57240A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53" creationId="{E326A967-8280-0DB7-E0CD-850E6DE17B4C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54" creationId="{B4EEA762-197C-DD8A-23DA-9AAB19928235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5" creationId="{667922FC-586E-A701-0C2A-6929480FD13B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6" creationId="{70FB5687-E247-79E6-80DB-6EE2498CAA18}"/>
          </ac:picMkLst>
        </pc:picChg>
        <pc:picChg chg="add mod">
          <ac:chgData name="장동언" userId="c7f2cada-d8cd-4f10-9fd9-180a892726ea" providerId="ADAL" clId="{B019B965-176B-44DF-AB2B-E0E634BCB60D}" dt="2022-11-17T23:07:11.875" v="1787" actId="14100"/>
          <ac:picMkLst>
            <pc:docMk/>
            <pc:sldMk cId="1095342707" sldId="334"/>
            <ac:picMk id="97" creationId="{A8D945C6-C2D2-A508-BF69-D2ED57749106}"/>
          </ac:picMkLst>
        </pc:picChg>
        <pc:picChg chg="add mod">
          <ac:chgData name="장동언" userId="c7f2cada-d8cd-4f10-9fd9-180a892726ea" providerId="ADAL" clId="{B019B965-176B-44DF-AB2B-E0E634BCB60D}" dt="2022-11-17T23:09:46.604" v="1979" actId="1076"/>
          <ac:picMkLst>
            <pc:docMk/>
            <pc:sldMk cId="1095342707" sldId="334"/>
            <ac:picMk id="98" creationId="{4D5F706D-1E31-B776-6F17-4A6C3294A075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29" creationId="{29E09F10-E040-F635-2CBB-6F0DB114434D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30" creationId="{F39C9412-0AE6-F05D-29E0-306A7D0BA752}"/>
          </ac:picMkLst>
        </pc:pic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1" creationId="{B10A7122-7AD8-D7F8-F015-A9C0EBCDF9FD}"/>
          </ac:cxnSpMkLst>
        </pc:cxn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8" creationId="{5A21FF22-FCC1-1248-85A7-E80DE6E2B09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1" creationId="{37BCEE31-95C1-5425-E6EB-F59081E5B0C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2" creationId="{DFF84631-319A-9B64-868E-24E65750B386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49" creationId="{BDAA45A3-1D72-7444-9091-F8CF479766F3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51" creationId="{3C045E6D-D24F-7D0C-9634-C8CB17D49F1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7" creationId="{5B2F5236-FE7F-7416-93A8-2B0190FE1364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8" creationId="{A3A39CEB-73E0-5CAE-EA3E-AD9C43ED2A0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82" creationId="{53C7DFEF-0168-1369-EB2A-B10F1BA093D0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99" creationId="{3BC478A8-842C-CD9A-9E7D-CBD2D85312A3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100" creationId="{DA114FA1-C048-1752-A1D9-474D63FF11C5}"/>
          </ac:cxnSpMkLst>
        </pc:cxnChg>
        <pc:cxnChg chg="add mod">
          <ac:chgData name="장동언" userId="c7f2cada-d8cd-4f10-9fd9-180a892726ea" providerId="ADAL" clId="{B019B965-176B-44DF-AB2B-E0E634BCB60D}" dt="2022-11-17T23:15:43.700" v="2311" actId="1582"/>
          <ac:cxnSpMkLst>
            <pc:docMk/>
            <pc:sldMk cId="1095342707" sldId="334"/>
            <ac:cxnSpMk id="114" creationId="{2D6E2ABE-0F1E-11BA-616D-9116CF9C3281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1" creationId="{A98DFBC4-9229-D8EF-CAEF-86D3CB3E6CE3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2" creationId="{53D3E9A1-D788-5F0E-A661-8E3081214D56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46" creationId="{85397E01-7C0B-65B7-C518-76FCA5E29D5E}"/>
          </ac:cxnSpMkLst>
        </pc:cxnChg>
      </pc:sldChg>
      <pc:sldChg chg="addSp delSp modSp mod">
        <pc:chgData name="장동언" userId="c7f2cada-d8cd-4f10-9fd9-180a892726ea" providerId="ADAL" clId="{B019B965-176B-44DF-AB2B-E0E634BCB60D}" dt="2022-11-17T23:44:13.538" v="3343" actId="20577"/>
        <pc:sldMkLst>
          <pc:docMk/>
          <pc:sldMk cId="1184311028" sldId="337"/>
        </pc:sldMkLst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" creationId="{32F9D7F8-5BBD-9142-4EB9-B43B0E9BC0FD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" creationId="{E449F650-AF4B-D7E0-B41F-CF853F540672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5" creationId="{6FFA7365-293E-54FD-03DB-02FE2A87E0A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6" creationId="{B705C124-DE1F-211C-FABC-13CA0A0DFEDE}"/>
          </ac:spMkLst>
        </pc:spChg>
        <pc:spChg chg="add mod">
          <ac:chgData name="장동언" userId="c7f2cada-d8cd-4f10-9fd9-180a892726ea" providerId="ADAL" clId="{B019B965-176B-44DF-AB2B-E0E634BCB60D}" dt="2022-11-17T23:44:13.538" v="3343" actId="20577"/>
          <ac:spMkLst>
            <pc:docMk/>
            <pc:sldMk cId="1184311028" sldId="337"/>
            <ac:spMk id="8" creationId="{73D253DC-E711-7632-973D-697C586736FD}"/>
          </ac:spMkLst>
        </pc:spChg>
        <pc:spChg chg="add del mod">
          <ac:chgData name="장동언" userId="c7f2cada-d8cd-4f10-9fd9-180a892726ea" providerId="ADAL" clId="{B019B965-176B-44DF-AB2B-E0E634BCB60D}" dt="2022-11-17T23:28:36.991" v="2813" actId="478"/>
          <ac:spMkLst>
            <pc:docMk/>
            <pc:sldMk cId="1184311028" sldId="337"/>
            <ac:spMk id="9" creationId="{08F21624-076D-0A3A-E5DB-02D094C6F759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1" creationId="{A8DC2D81-014A-6F20-A89E-1DEF741EBBD5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" creationId="{66F63363-4EF5-BA1D-42A5-3EE1318982AF}"/>
          </ac:spMkLst>
        </pc:spChg>
        <pc:spChg chg="add mod">
          <ac:chgData name="장동언" userId="c7f2cada-d8cd-4f10-9fd9-180a892726ea" providerId="ADAL" clId="{B019B965-176B-44DF-AB2B-E0E634BCB60D}" dt="2022-11-17T23:30:51.035" v="2859" actId="1076"/>
          <ac:spMkLst>
            <pc:docMk/>
            <pc:sldMk cId="1184311028" sldId="337"/>
            <ac:spMk id="15" creationId="{46BE190E-9D4C-3C90-777B-1F35633C998F}"/>
          </ac:spMkLst>
        </pc:spChg>
        <pc:spChg chg="add mod">
          <ac:chgData name="장동언" userId="c7f2cada-d8cd-4f10-9fd9-180a892726ea" providerId="ADAL" clId="{B019B965-176B-44DF-AB2B-E0E634BCB60D}" dt="2022-11-17T23:38:06.607" v="3193" actId="1076"/>
          <ac:spMkLst>
            <pc:docMk/>
            <pc:sldMk cId="1184311028" sldId="337"/>
            <ac:spMk id="16" creationId="{E69B192D-15E1-0FD9-4670-89E0179A685C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18" creationId="{BA379CA0-7764-5BC7-A251-6B936A45A223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19" creationId="{A6D406E1-6D1A-FABA-DBD6-89033FFD4E1B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0" creationId="{DFF3520F-184E-4B69-2EE4-F2866D54A944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1" creationId="{24B38158-BF08-AA32-88BC-D0B58DDF9777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2" creationId="{E70EC499-6401-23E9-3ADE-02AD24995066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3" creationId="{42956E15-4237-06EB-0DA5-C55F03193FEA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4" creationId="{4FC4AB17-A65A-A0B1-A3CB-A69D44DC802D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5" creationId="{4C3B9168-445E-7626-F1E9-1AB581DBEBC3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6" creationId="{4432C310-5740-6004-3C98-3CA2ACD2B17E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7" creationId="{4AA9EAE2-5F79-23C9-0264-DDB82B18C87C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8" creationId="{6E05ABE9-812E-AF77-6D88-EF17D2F6C86B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29" creationId="{EA94AE03-44A6-7C85-C8CA-2870B179598A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0" creationId="{C7D2F7F5-5DA4-3927-5843-4D7029F63630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1" creationId="{B71A4809-26C6-FCDB-4C4D-CE1CF73DB2A8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2" creationId="{3D51978E-62E1-6445-C220-E9EAA0640C54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3" creationId="{6871B754-0746-15B7-4E98-AF885E617CA5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4" creationId="{B2495444-D67E-E765-AF90-E9DDC1DBF54C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5" creationId="{5CD1581F-4C31-03BC-47F5-E45292F3E442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6" creationId="{B61C9D3D-5F37-EA7B-F1F3-84118F1F1CB5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7" creationId="{CAE5C32A-B37C-AC38-FEAD-ACAA8ADA3800}"/>
          </ac:spMkLst>
        </pc:spChg>
        <pc:spChg chg="mod">
          <ac:chgData name="장동언" userId="c7f2cada-d8cd-4f10-9fd9-180a892726ea" providerId="ADAL" clId="{B019B965-176B-44DF-AB2B-E0E634BCB60D}" dt="2022-11-17T22:52:40.236" v="726" actId="2711"/>
          <ac:spMkLst>
            <pc:docMk/>
            <pc:sldMk cId="1184311028" sldId="337"/>
            <ac:spMk id="38" creationId="{660A6653-5274-C896-DB04-906CBB0F1F6B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1" creationId="{AA50BEC8-D0BA-6545-FB7B-A0380BA57A5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2" creationId="{87BAAA3B-48D8-4AF0-BF19-6DE941617EAB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4" creationId="{C5EAE58E-DA43-D4C7-1BE5-EEF3DCDE557D}"/>
          </ac:spMkLst>
        </pc:spChg>
        <pc:spChg chg="add mod">
          <ac:chgData name="장동언" userId="c7f2cada-d8cd-4f10-9fd9-180a892726ea" providerId="ADAL" clId="{B019B965-176B-44DF-AB2B-E0E634BCB60D}" dt="2022-11-17T23:24:47.882" v="2542" actId="208"/>
          <ac:spMkLst>
            <pc:docMk/>
            <pc:sldMk cId="1184311028" sldId="337"/>
            <ac:spMk id="46" creationId="{942799F2-56A0-3EF1-FEAE-418B7F4D4145}"/>
          </ac:spMkLst>
        </pc:spChg>
        <pc:spChg chg="add mod">
          <ac:chgData name="장동언" userId="c7f2cada-d8cd-4f10-9fd9-180a892726ea" providerId="ADAL" clId="{B019B965-176B-44DF-AB2B-E0E634BCB60D}" dt="2022-11-17T23:30:57.159" v="2863" actId="1076"/>
          <ac:spMkLst>
            <pc:docMk/>
            <pc:sldMk cId="1184311028" sldId="337"/>
            <ac:spMk id="47" creationId="{18FD6FCB-56AC-1D83-06AD-6074AEBB0590}"/>
          </ac:spMkLst>
        </pc:spChg>
        <pc:spChg chg="add mod">
          <ac:chgData name="장동언" userId="c7f2cada-d8cd-4f10-9fd9-180a892726ea" providerId="ADAL" clId="{B019B965-176B-44DF-AB2B-E0E634BCB60D}" dt="2022-11-17T23:27:01.805" v="2810" actId="1076"/>
          <ac:spMkLst>
            <pc:docMk/>
            <pc:sldMk cId="1184311028" sldId="337"/>
            <ac:spMk id="48" creationId="{6EB46C22-0D85-860E-78BA-DB9240300088}"/>
          </ac:spMkLst>
        </pc:spChg>
        <pc:spChg chg="add mod">
          <ac:chgData name="장동언" userId="c7f2cada-d8cd-4f10-9fd9-180a892726ea" providerId="ADAL" clId="{B019B965-176B-44DF-AB2B-E0E634BCB60D}" dt="2022-11-17T23:39:59.689" v="3276" actId="1076"/>
          <ac:spMkLst>
            <pc:docMk/>
            <pc:sldMk cId="1184311028" sldId="337"/>
            <ac:spMk id="49" creationId="{2E5A2D92-BAE7-091E-A370-3C8003E51CD6}"/>
          </ac:spMkLst>
        </pc:spChg>
        <pc:spChg chg="add mod">
          <ac:chgData name="장동언" userId="c7f2cada-d8cd-4f10-9fd9-180a892726ea" providerId="ADAL" clId="{B019B965-176B-44DF-AB2B-E0E634BCB60D}" dt="2022-11-17T23:39:43.335" v="3268" actId="1076"/>
          <ac:spMkLst>
            <pc:docMk/>
            <pc:sldMk cId="1184311028" sldId="337"/>
            <ac:spMk id="50" creationId="{375FEE01-1CC6-4FA5-F3BF-4E594C47C435}"/>
          </ac:spMkLst>
        </pc:spChg>
        <pc:spChg chg="add del mod">
          <ac:chgData name="장동언" userId="c7f2cada-d8cd-4f10-9fd9-180a892726ea" providerId="ADAL" clId="{B019B965-176B-44DF-AB2B-E0E634BCB60D}" dt="2022-11-17T23:31:45.633" v="2876" actId="478"/>
          <ac:spMkLst>
            <pc:docMk/>
            <pc:sldMk cId="1184311028" sldId="337"/>
            <ac:spMk id="64" creationId="{709D49BD-BC74-F412-D076-7A0A0F1BB0F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70" creationId="{A9F9FB67-F916-6CA5-1070-3693B912A44E}"/>
          </ac:spMkLst>
        </pc:spChg>
        <pc:spChg chg="add mod">
          <ac:chgData name="장동언" userId="c7f2cada-d8cd-4f10-9fd9-180a892726ea" providerId="ADAL" clId="{B019B965-176B-44DF-AB2B-E0E634BCB60D}" dt="2022-11-17T23:39:47.391" v="3269" actId="1076"/>
          <ac:spMkLst>
            <pc:docMk/>
            <pc:sldMk cId="1184311028" sldId="337"/>
            <ac:spMk id="72" creationId="{AB66B9C4-D11B-513B-315B-22605ECACD16}"/>
          </ac:spMkLst>
        </pc:spChg>
        <pc:spChg chg="add del mod">
          <ac:chgData name="장동언" userId="c7f2cada-d8cd-4f10-9fd9-180a892726ea" providerId="ADAL" clId="{B019B965-176B-44DF-AB2B-E0E634BCB60D}" dt="2022-11-17T23:29:52.239" v="2851" actId="478"/>
          <ac:spMkLst>
            <pc:docMk/>
            <pc:sldMk cId="1184311028" sldId="337"/>
            <ac:spMk id="73" creationId="{1E987694-E6E9-8C92-50C3-5A38D0773103}"/>
          </ac:spMkLst>
        </pc:spChg>
        <pc:spChg chg="add del mod">
          <ac:chgData name="장동언" userId="c7f2cada-d8cd-4f10-9fd9-180a892726ea" providerId="ADAL" clId="{B019B965-176B-44DF-AB2B-E0E634BCB60D}" dt="2022-11-17T22:52:48.909" v="730"/>
          <ac:spMkLst>
            <pc:docMk/>
            <pc:sldMk cId="1184311028" sldId="337"/>
            <ac:spMk id="74" creationId="{C968A2C3-344E-1F9D-1EF9-5529437E6772}"/>
          </ac:spMkLst>
        </pc:spChg>
        <pc:spChg chg="add mod">
          <ac:chgData name="장동언" userId="c7f2cada-d8cd-4f10-9fd9-180a892726ea" providerId="ADAL" clId="{B019B965-176B-44DF-AB2B-E0E634BCB60D}" dt="2022-11-17T23:38:48.038" v="3201" actId="113"/>
          <ac:spMkLst>
            <pc:docMk/>
            <pc:sldMk cId="1184311028" sldId="337"/>
            <ac:spMk id="75" creationId="{BC1BA404-E82B-1EBF-204B-F687AFE1F9A4}"/>
          </ac:spMkLst>
        </pc:spChg>
        <pc:spChg chg="add mod">
          <ac:chgData name="장동언" userId="c7f2cada-d8cd-4f10-9fd9-180a892726ea" providerId="ADAL" clId="{B019B965-176B-44DF-AB2B-E0E634BCB60D}" dt="2022-11-17T23:38:58.530" v="3202" actId="1076"/>
          <ac:spMkLst>
            <pc:docMk/>
            <pc:sldMk cId="1184311028" sldId="337"/>
            <ac:spMk id="77" creationId="{1B66DC56-3999-98AB-29C7-A3489C455E0F}"/>
          </ac:spMkLst>
        </pc:spChg>
        <pc:spChg chg="add mod">
          <ac:chgData name="장동언" userId="c7f2cada-d8cd-4f10-9fd9-180a892726ea" providerId="ADAL" clId="{B019B965-176B-44DF-AB2B-E0E634BCB60D}" dt="2022-11-17T23:39:31.213" v="3265" actId="20577"/>
          <ac:spMkLst>
            <pc:docMk/>
            <pc:sldMk cId="1184311028" sldId="337"/>
            <ac:spMk id="78" creationId="{DB828C91-9231-B4A4-D0D5-14F45EC0F2C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90" creationId="{8BA6D3C9-ED01-17FA-0728-7B2299CCAA54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4" creationId="{C635F037-9EA5-D195-4E92-476CBA8F3116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5" creationId="{359CD4DF-6A51-0A8E-4F8D-B72EF4422A7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6" creationId="{C1E8580C-5490-3782-9D42-5A17B2F67788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7" creationId="{44D2FB9C-52A7-8799-394C-024CA1FDA91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8" creationId="{4F3CE960-2ED8-763F-9E48-29ED6612110A}"/>
          </ac:spMkLst>
        </pc:s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3" creationId="{7FC9711C-0EEC-ACDB-6728-8E7A36EF73FA}"/>
          </ac:grpSpMkLst>
        </pc:grpChg>
        <pc:grpChg chg="add mod">
          <ac:chgData name="장동언" userId="c7f2cada-d8cd-4f10-9fd9-180a892726ea" providerId="ADAL" clId="{B019B965-176B-44DF-AB2B-E0E634BCB60D}" dt="2022-11-17T23:31:32.429" v="2873" actId="1076"/>
          <ac:grpSpMkLst>
            <pc:docMk/>
            <pc:sldMk cId="1184311028" sldId="337"/>
            <ac:grpSpMk id="17" creationId="{D0E0F419-8594-5CD9-D6AB-B404B575E2B1}"/>
          </ac:grpSpMkLst>
        </pc:grpChg>
        <pc:grpChg chg="add mod">
          <ac:chgData name="장동언" userId="c7f2cada-d8cd-4f10-9fd9-180a892726ea" providerId="ADAL" clId="{B019B965-176B-44DF-AB2B-E0E634BCB60D}" dt="2022-11-17T23:33:27.003" v="2879" actId="1076"/>
          <ac:grpSpMkLst>
            <pc:docMk/>
            <pc:sldMk cId="1184311028" sldId="337"/>
            <ac:grpSpMk id="76" creationId="{AED3BD1B-7B33-9678-A2A5-E1B7ACF44D48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00" creationId="{06AA2758-BC84-FC8E-253D-D23BEABDCB2D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40" creationId="{45F8C4C9-7D75-B952-5F26-3093EB5B6922}"/>
          </ac:grpSpMkLst>
        </pc:grp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0" creationId="{4CFA44D0-65EA-D015-C667-A08B0B696571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2" creationId="{8C11A5C2-290C-99E9-A857-497B66E4B808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7T23:33:34.672" v="2882" actId="1076"/>
          <ac:graphicFrameMkLst>
            <pc:docMk/>
            <pc:sldMk cId="1184311028" sldId="337"/>
            <ac:graphicFrameMk id="14" creationId="{C73CA989-CF21-5903-04F6-2C00B9A2403A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43" creationId="{51DD1619-03E7-8E13-DBA9-DFE88431D0B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1.898" v="3065" actId="478"/>
          <ac:graphicFrameMkLst>
            <pc:docMk/>
            <pc:sldMk cId="1184311028" sldId="337"/>
            <ac:graphicFrameMk id="62" creationId="{89AA2420-CD2A-5CC8-ED8B-C7865DF1CCD8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4.476" v="3066" actId="478"/>
          <ac:graphicFrameMkLst>
            <pc:docMk/>
            <pc:sldMk cId="1184311028" sldId="337"/>
            <ac:graphicFrameMk id="63" creationId="{86E0010D-2E6B-2EEE-C964-0F19EAE43767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33" creationId="{59ADDC02-1189-5C9C-AE21-E85541D0749F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1" creationId="{DD02555A-8114-3085-9A0F-9409CCB5EB65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2" creationId="{055781FE-C024-B45A-E549-915AA8FF0F52}"/>
          </ac:graphicFrameMkLst>
        </pc:graphicFrameChg>
        <pc:picChg chg="add mod">
          <ac:chgData name="장동언" userId="c7f2cada-d8cd-4f10-9fd9-180a892726ea" providerId="ADAL" clId="{B019B965-176B-44DF-AB2B-E0E634BCB60D}" dt="2022-11-17T23:39:40.991" v="3267" actId="1076"/>
          <ac:picMkLst>
            <pc:docMk/>
            <pc:sldMk cId="1184311028" sldId="337"/>
            <ac:picMk id="7" creationId="{254C0942-4480-4171-5F90-AFFD89CC6412}"/>
          </ac:picMkLst>
        </pc:picChg>
        <pc:picChg chg="add mod">
          <ac:chgData name="장동언" userId="c7f2cada-d8cd-4f10-9fd9-180a892726ea" providerId="ADAL" clId="{B019B965-176B-44DF-AB2B-E0E634BCB60D}" dt="2022-11-17T23:33:40.859" v="2884" actId="1076"/>
          <ac:picMkLst>
            <pc:docMk/>
            <pc:sldMk cId="1184311028" sldId="337"/>
            <ac:picMk id="65" creationId="{8A888B9E-9389-0229-94AF-99184EE02274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66" creationId="{A0E81589-4181-DD59-52CE-743F765BD7C1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71" creationId="{2BE75394-4FC7-50EA-7B78-540E55F53C38}"/>
          </ac:picMkLst>
        </pc:picChg>
        <pc:cxnChg chg="mod">
          <ac:chgData name="장동언" userId="c7f2cada-d8cd-4f10-9fd9-180a892726ea" providerId="ADAL" clId="{B019B965-176B-44DF-AB2B-E0E634BCB60D}" dt="2022-11-17T22:46:10.608" v="408"/>
          <ac:cxnSpMkLst>
            <pc:docMk/>
            <pc:sldMk cId="1184311028" sldId="337"/>
            <ac:cxnSpMk id="39" creationId="{ECDF79DC-E228-BEE9-CA60-A38121AE8416}"/>
          </ac:cxnSpMkLst>
        </pc:cxnChg>
        <pc:cxnChg chg="mod">
          <ac:chgData name="장동언" userId="c7f2cada-d8cd-4f10-9fd9-180a892726ea" providerId="ADAL" clId="{B019B965-176B-44DF-AB2B-E0E634BCB60D}" dt="2022-11-17T22:46:10.608" v="408"/>
          <ac:cxnSpMkLst>
            <pc:docMk/>
            <pc:sldMk cId="1184311028" sldId="337"/>
            <ac:cxnSpMk id="40" creationId="{AFF050AE-4267-6328-A684-6B4336C6A062}"/>
          </ac:cxnSpMkLst>
        </pc:cxnChg>
        <pc:cxnChg chg="mod">
          <ac:chgData name="장동언" userId="c7f2cada-d8cd-4f10-9fd9-180a892726ea" providerId="ADAL" clId="{B019B965-176B-44DF-AB2B-E0E634BCB60D}" dt="2022-11-17T22:46:10.608" v="408"/>
          <ac:cxnSpMkLst>
            <pc:docMk/>
            <pc:sldMk cId="1184311028" sldId="337"/>
            <ac:cxnSpMk id="45" creationId="{D4A00F68-5251-5B39-AE29-58DA7C73F53E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5" creationId="{400FEFD3-424B-FA22-94EC-DE24E77A3DEA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7" creationId="{3A1E5E4C-3D68-719E-EAF6-19CEF815B1D3}"/>
          </ac:cxnSpMkLst>
        </pc:cxnChg>
      </pc:sldChg>
      <pc:sldChg chg="addSp modSp mod">
        <pc:chgData name="장동언" userId="c7f2cada-d8cd-4f10-9fd9-180a892726ea" providerId="ADAL" clId="{B019B965-176B-44DF-AB2B-E0E634BCB60D}" dt="2022-11-17T23:47:03.941" v="3353" actId="20577"/>
        <pc:sldMkLst>
          <pc:docMk/>
          <pc:sldMk cId="810543071" sldId="338"/>
        </pc:sldMkLst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2" creationId="{1493C6DB-B8BE-6655-1D5B-92AC87310487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3" creationId="{8D74B799-4C97-ADB8-3AB2-C2FBF3B1AC9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" creationId="{ABD80E59-DD89-C0E8-ECD5-B7BC3BABEDF4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" creationId="{C87E9D7F-94F1-580F-D82D-5A7C0EA3C813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" creationId="{5492EF68-8713-577E-F570-027DBCD10AF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7" creationId="{8AC631FF-F61E-024A-2C05-FA52FB8FF16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8" creationId="{779F2E6D-BA90-6FD0-0662-B7B55850320A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12" creationId="{FF5D6071-212F-CA55-8639-CF536169E8E0}"/>
          </ac:spMkLst>
        </pc:spChg>
        <pc:spChg chg="mod">
          <ac:chgData name="장동언" userId="c7f2cada-d8cd-4f10-9fd9-180a892726ea" providerId="ADAL" clId="{B019B965-176B-44DF-AB2B-E0E634BCB60D}" dt="2022-11-17T23:46:59.144" v="3352" actId="164"/>
          <ac:spMkLst>
            <pc:docMk/>
            <pc:sldMk cId="810543071" sldId="338"/>
            <ac:spMk id="13" creationId="{FEB5F6ED-1CBF-1E42-A81A-170C878DE796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15" creationId="{67F36A35-6BC8-643E-7E29-2A5942E7F02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18" creationId="{F3356DA6-8BA0-7179-B624-8F09B2FE772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24" creationId="{01E84C98-176E-B6EE-68FB-6694E15C33C9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27" creationId="{7DE86617-7121-4F15-799C-E6CF893C67F1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29" creationId="{5C111CB1-5399-6014-65FE-EED2E8980486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36" creationId="{8C517119-8CE8-1C09-7538-D43ABEDB7399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39" creationId="{387C665D-A28F-6B74-38B4-4CEE32F1B554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1" creationId="{9CCACE79-5100-865C-C9C4-8B1ED7185D32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2" creationId="{60B07FA1-70B5-5898-ABF5-CAB1FF71BA0B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3" creationId="{8D0A9663-626E-1B31-F899-8B39AF63968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5" creationId="{4123853B-CA44-5B92-B187-CBCD5A69B836}"/>
          </ac:spMkLst>
        </pc:spChg>
        <pc:spChg chg="mod">
          <ac:chgData name="장동언" userId="c7f2cada-d8cd-4f10-9fd9-180a892726ea" providerId="ADAL" clId="{B019B965-176B-44DF-AB2B-E0E634BCB60D}" dt="2022-11-17T23:46:59.144" v="3352" actId="164"/>
          <ac:spMkLst>
            <pc:docMk/>
            <pc:sldMk cId="810543071" sldId="338"/>
            <ac:spMk id="46" creationId="{1C17835D-7C62-C524-B7B4-727290757E90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49" creationId="{2EC53F5E-737F-72A0-E946-3582BB42231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0" creationId="{746CBA2D-EBD7-EA02-324C-75C70F01C247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4" creationId="{34BA1B3F-D039-025D-633A-4267051A48C3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6" creationId="{32A2C26E-B0D9-6A0F-DA8E-FD1EAB4929FF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7" creationId="{A23FDE5D-C0EB-1B3F-A51C-56AE07CF8456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9" creationId="{3D53931F-5B3F-B4C5-DAAE-2E658CB92A4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0" creationId="{FBDADF6D-2679-6D86-2FF7-9C7D8AC716A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1" creationId="{7958D892-7962-6A62-9A53-5DA2C12EC8E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2" creationId="{EAA49F61-7BBC-2336-28B6-B8809D30AF4B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3" creationId="{03429960-6ECB-22FC-A2E9-99FC7C48C5B3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4" creationId="{109F3EA7-0F15-99A6-946A-69B1B6C0D2C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6" creationId="{01C4D62B-F4DC-645C-CC3E-0DF8EE5064DA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7" creationId="{E041446A-0180-C140-866F-7D1DF50BF34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8" creationId="{9BA94085-262E-BDBA-84F8-41A1EDF275EC}"/>
          </ac:spMkLst>
        </pc:spChg>
        <pc:spChg chg="mod">
          <ac:chgData name="장동언" userId="c7f2cada-d8cd-4f10-9fd9-180a892726ea" providerId="ADAL" clId="{B019B965-176B-44DF-AB2B-E0E634BCB60D}" dt="2022-11-17T23:46:59.144" v="3352" actId="164"/>
          <ac:spMkLst>
            <pc:docMk/>
            <pc:sldMk cId="810543071" sldId="338"/>
            <ac:spMk id="71" creationId="{5DE31775-A0FC-E91F-A13F-9A2F5563E2F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72" creationId="{66A8B982-DDED-477B-2437-C17146E04251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74" creationId="{759DE162-F989-18EA-BEF5-D05685B0EEC3}"/>
          </ac:spMkLst>
        </pc:spChg>
        <pc:spChg chg="mod">
          <ac:chgData name="장동언" userId="c7f2cada-d8cd-4f10-9fd9-180a892726ea" providerId="ADAL" clId="{B019B965-176B-44DF-AB2B-E0E634BCB60D}" dt="2022-11-17T23:47:03.941" v="3353" actId="20577"/>
          <ac:spMkLst>
            <pc:docMk/>
            <pc:sldMk cId="810543071" sldId="338"/>
            <ac:spMk id="75" creationId="{6A4021CC-2032-455A-F691-55F678DC9D9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81" creationId="{25C011CD-BE20-4868-F469-20A79901658D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101" creationId="{CF5BC986-81F0-7CE2-DE55-A17CC25C2290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109" creationId="{82961FEF-828D-0DCB-E0D7-E31DA9FFEB3F}"/>
          </ac:spMkLst>
        </pc:spChg>
        <pc:grpChg chg="add mod">
          <ac:chgData name="장동언" userId="c7f2cada-d8cd-4f10-9fd9-180a892726ea" providerId="ADAL" clId="{B019B965-176B-44DF-AB2B-E0E634BCB60D}" dt="2022-11-17T23:46:59.144" v="3352" actId="164"/>
          <ac:grpSpMkLst>
            <pc:docMk/>
            <pc:sldMk cId="810543071" sldId="338"/>
            <ac:grpSpMk id="10" creationId="{D4034F5F-8FD7-857A-1122-BE1E7AEDB333}"/>
          </ac:grpSpMkLst>
        </pc:grpChg>
      </pc:sldChg>
      <pc:sldChg chg="addSp delSp modSp new mod ord">
        <pc:chgData name="장동언" userId="c7f2cada-d8cd-4f10-9fd9-180a892726ea" providerId="ADAL" clId="{B019B965-176B-44DF-AB2B-E0E634BCB60D}" dt="2022-11-18T00:00:34.886" v="3457" actId="1076"/>
        <pc:sldMkLst>
          <pc:docMk/>
          <pc:sldMk cId="588007453" sldId="339"/>
        </pc:sldMkLst>
        <pc:spChg chg="del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" creationId="{D259FE6C-F05F-124A-472A-E5B6576FA910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7" creationId="{D59664FA-CD41-781E-4B73-51C67B465408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8" creationId="{C9E25950-E813-51B2-7A60-26BA9CFBAACB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7" creationId="{178E0484-7103-34F7-CBCD-514D0B12F9D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8" creationId="{427B51B0-A144-E76D-83D6-A38EDE15A03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9" creationId="{7ADF3D1D-8B24-12DE-407D-0C62EFA6B849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0" creationId="{3B1FCF33-3B26-2710-3056-D9D0CBA6412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1" creationId="{CB9C2A0C-29B4-A955-27AF-1DDDAAA0424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2" creationId="{A46077A9-572E-AC17-E1E5-B26A00740E9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3" creationId="{42846311-8CD6-B974-477F-AEB3E0C459F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4" creationId="{3C037690-C470-A0A4-087D-1438DF352C8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5" creationId="{2E0D4B4D-CFD4-174D-5F76-617C653A95A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6" creationId="{E90218B9-5A17-CD9D-FEB8-7F9DB97B5415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8" creationId="{5364AD3A-07AA-24C3-A9F7-8F95C0FC960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0" creationId="{D3AF5393-411E-E698-AFDE-8373C7E1007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1" creationId="{8A0E088D-F5BB-B768-2D8C-E098765C76D8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3" creationId="{9B5C20DE-C711-8AE1-8150-A9B05BC476F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4" creationId="{1CD43FAE-D217-4DE4-0C59-D739F8C30355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7" creationId="{F5007146-EFF9-4B4A-2FB9-74FE2512B336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8" creationId="{32591F4D-2D8F-70E0-B65C-6EEF7C7E4ACB}"/>
          </ac:spMkLst>
        </pc:spChg>
        <pc:spChg chg="add mod">
          <ac:chgData name="장동언" userId="c7f2cada-d8cd-4f10-9fd9-180a892726ea" providerId="ADAL" clId="{B019B965-176B-44DF-AB2B-E0E634BCB60D}" dt="2022-11-17T23:43:11.553" v="3302"/>
          <ac:spMkLst>
            <pc:docMk/>
            <pc:sldMk cId="588007453" sldId="339"/>
            <ac:spMk id="47" creationId="{D3B8DF18-3E3C-48D8-6346-4B4242F4BF8B}"/>
          </ac:spMkLst>
        </pc:spChg>
        <pc:spChg chg="add mod">
          <ac:chgData name="장동언" userId="c7f2cada-d8cd-4f10-9fd9-180a892726ea" providerId="ADAL" clId="{B019B965-176B-44DF-AB2B-E0E634BCB60D}" dt="2022-11-17T22:45:30.353" v="403"/>
          <ac:spMkLst>
            <pc:docMk/>
            <pc:sldMk cId="588007453" sldId="339"/>
            <ac:spMk id="48" creationId="{B889DEF2-4D9A-4C64-EA91-774548F51B8E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49" creationId="{24EB179F-02DD-D611-7487-9800DB6EC78B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0" creationId="{EAF33F99-21DB-CF5A-440A-E81929D39927}"/>
          </ac:spMkLst>
        </pc:spChg>
        <pc:spChg chg="add mod">
          <ac:chgData name="장동언" userId="c7f2cada-d8cd-4f10-9fd9-180a892726ea" providerId="ADAL" clId="{B019B965-176B-44DF-AB2B-E0E634BCB60D}" dt="2022-11-17T23:05:55.122" v="1781" actId="20577"/>
          <ac:spMkLst>
            <pc:docMk/>
            <pc:sldMk cId="588007453" sldId="339"/>
            <ac:spMk id="51" creationId="{A8EF047E-52A0-B891-64AA-C61616BE1DF0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2" creationId="{C0028B74-874E-E8FC-2328-BEADBF508BAC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3" creationId="{5DC25332-0CED-264D-949C-F960427FF3D9}"/>
          </ac:spMkLst>
        </pc:spChg>
        <pc:spChg chg="add mod">
          <ac:chgData name="장동언" userId="c7f2cada-d8cd-4f10-9fd9-180a892726ea" providerId="ADAL" clId="{B019B965-176B-44DF-AB2B-E0E634BCB60D}" dt="2022-11-18T00:00:34.886" v="3457" actId="1076"/>
          <ac:spMkLst>
            <pc:docMk/>
            <pc:sldMk cId="588007453" sldId="339"/>
            <ac:spMk id="54" creationId="{189F2B77-A923-6893-3561-5B329E1E342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5" creationId="{3BC13DEB-22F7-F983-E45F-F90B7DF48BF3}"/>
          </ac:spMkLst>
        </pc:spChg>
        <pc:spChg chg="add del mod">
          <ac:chgData name="장동언" userId="c7f2cada-d8cd-4f10-9fd9-180a892726ea" providerId="ADAL" clId="{B019B965-176B-44DF-AB2B-E0E634BCB60D}" dt="2022-11-17T22:59:52.493" v="1460" actId="21"/>
          <ac:spMkLst>
            <pc:docMk/>
            <pc:sldMk cId="588007453" sldId="339"/>
            <ac:spMk id="56" creationId="{B7C718AD-539E-37BA-D0C4-A6AFC7BCE19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8" creationId="{6CFD5E1A-53EC-6380-B36F-D6B30341CE99}"/>
          </ac:spMkLst>
        </pc:spChg>
        <pc:spChg chg="add mod">
          <ac:chgData name="장동언" userId="c7f2cada-d8cd-4f10-9fd9-180a892726ea" providerId="ADAL" clId="{B019B965-176B-44DF-AB2B-E0E634BCB60D}" dt="2022-11-17T23:05:40.106" v="1759" actId="14100"/>
          <ac:spMkLst>
            <pc:docMk/>
            <pc:sldMk cId="588007453" sldId="339"/>
            <ac:spMk id="60" creationId="{7751EE79-E0D6-AC6C-5DC6-30121FC131A5}"/>
          </ac:spMkLst>
        </pc:spChg>
        <pc:spChg chg="add mod">
          <ac:chgData name="장동언" userId="c7f2cada-d8cd-4f10-9fd9-180a892726ea" providerId="ADAL" clId="{B019B965-176B-44DF-AB2B-E0E634BCB60D}" dt="2022-11-17T23:05:34.681" v="1758" actId="1076"/>
          <ac:spMkLst>
            <pc:docMk/>
            <pc:sldMk cId="588007453" sldId="339"/>
            <ac:spMk id="61" creationId="{FEF2140B-5F53-7ECB-0B0C-CD0F6A0C80E9}"/>
          </ac:spMkLst>
        </pc:spChg>
        <pc:spChg chg="add mod">
          <ac:chgData name="장동언" userId="c7f2cada-d8cd-4f10-9fd9-180a892726ea" providerId="ADAL" clId="{B019B965-176B-44DF-AB2B-E0E634BCB60D}" dt="2022-11-17T23:04:02.804" v="1741" actId="404"/>
          <ac:spMkLst>
            <pc:docMk/>
            <pc:sldMk cId="588007453" sldId="339"/>
            <ac:spMk id="62" creationId="{3DDFE1D0-DE00-0769-980B-8B6678DC6EFE}"/>
          </ac:spMkLst>
        </pc:spChg>
        <pc:spChg chg="add mod">
          <ac:chgData name="장동언" userId="c7f2cada-d8cd-4f10-9fd9-180a892726ea" providerId="ADAL" clId="{B019B965-176B-44DF-AB2B-E0E634BCB60D}" dt="2022-11-17T23:01:51.034" v="1533" actId="1076"/>
          <ac:spMkLst>
            <pc:docMk/>
            <pc:sldMk cId="588007453" sldId="339"/>
            <ac:spMk id="64" creationId="{FED745F8-9407-A0CF-E6D6-7ED228034B1F}"/>
          </ac:spMkLst>
        </pc:spChg>
        <pc:spChg chg="add del mod">
          <ac:chgData name="장동언" userId="c7f2cada-d8cd-4f10-9fd9-180a892726ea" providerId="ADAL" clId="{B019B965-176B-44DF-AB2B-E0E634BCB60D}" dt="2022-11-17T23:03:41.107" v="1734" actId="478"/>
          <ac:spMkLst>
            <pc:docMk/>
            <pc:sldMk cId="588007453" sldId="339"/>
            <ac:spMk id="65" creationId="{077C3635-840A-AD85-9DFF-EAF15E2D80BE}"/>
          </ac:spMkLst>
        </pc:spChg>
        <pc:spChg chg="add del mod">
          <ac:chgData name="장동언" userId="c7f2cada-d8cd-4f10-9fd9-180a892726ea" providerId="ADAL" clId="{B019B965-176B-44DF-AB2B-E0E634BCB60D}" dt="2022-11-17T23:03:40.260" v="1732" actId="478"/>
          <ac:spMkLst>
            <pc:docMk/>
            <pc:sldMk cId="588007453" sldId="339"/>
            <ac:spMk id="66" creationId="{13C690AA-6777-C2E4-1072-302CEAFC973D}"/>
          </ac:spMkLst>
        </pc:spChg>
        <pc:spChg chg="add mod">
          <ac:chgData name="장동언" userId="c7f2cada-d8cd-4f10-9fd9-180a892726ea" providerId="ADAL" clId="{B019B965-176B-44DF-AB2B-E0E634BCB60D}" dt="2022-11-17T23:01:51.034" v="1533" actId="1076"/>
          <ac:spMkLst>
            <pc:docMk/>
            <pc:sldMk cId="588007453" sldId="339"/>
            <ac:spMk id="67" creationId="{42802AF6-6835-4856-F692-98A9D45E4D8B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68" creationId="{950B2EBE-89AB-1364-1055-34AF5298CA48}"/>
          </ac:spMkLst>
        </pc:spChg>
        <pc:spChg chg="add mod">
          <ac:chgData name="장동언" userId="c7f2cada-d8cd-4f10-9fd9-180a892726ea" providerId="ADAL" clId="{B019B965-176B-44DF-AB2B-E0E634BCB60D}" dt="2022-11-17T23:01:35.996" v="1530" actId="20577"/>
          <ac:spMkLst>
            <pc:docMk/>
            <pc:sldMk cId="588007453" sldId="339"/>
            <ac:spMk id="69" creationId="{3DAB358B-B808-E55D-88F6-80FAC13E617C}"/>
          </ac:spMkLst>
        </pc:spChg>
        <pc:spChg chg="add mod">
          <ac:chgData name="장동언" userId="c7f2cada-d8cd-4f10-9fd9-180a892726ea" providerId="ADAL" clId="{B019B965-176B-44DF-AB2B-E0E634BCB60D}" dt="2022-11-17T23:05:15.349" v="1751" actId="1076"/>
          <ac:spMkLst>
            <pc:docMk/>
            <pc:sldMk cId="588007453" sldId="339"/>
            <ac:spMk id="70" creationId="{F67AD54F-A96B-E191-D8EF-164F95EB35C0}"/>
          </ac:spMkLst>
        </pc:spChg>
        <pc:grpChg chg="add del mod">
          <ac:chgData name="장동언" userId="c7f2cada-d8cd-4f10-9fd9-180a892726ea" providerId="ADAL" clId="{B019B965-176B-44DF-AB2B-E0E634BCB60D}" dt="2022-11-17T22:45:30.100" v="402" actId="478"/>
          <ac:grpSpMkLst>
            <pc:docMk/>
            <pc:sldMk cId="588007453" sldId="339"/>
            <ac:grpSpMk id="5" creationId="{26EBB7B3-88A1-43E6-1BFE-4C9B2353B2F1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6" creationId="{3DAE587D-093E-69E6-D1FE-C256D34BE1E5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9" creationId="{491E7442-2F0C-72A9-9922-88ABB51A48E8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10" creationId="{33A5531B-3296-F201-E00E-2243D512A742}"/>
          </ac:grpSpMkLst>
        </pc:grpChg>
        <pc:grpChg chg="add mod">
          <ac:chgData name="장동언" userId="c7f2cada-d8cd-4f10-9fd9-180a892726ea" providerId="ADAL" clId="{B019B965-176B-44DF-AB2B-E0E634BCB60D}" dt="2022-11-17T22:59:54.962" v="1461" actId="1076"/>
          <ac:grpSpMkLst>
            <pc:docMk/>
            <pc:sldMk cId="588007453" sldId="339"/>
            <ac:grpSpMk id="35" creationId="{0EBA4195-E4CF-7022-D562-76611979097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6" creationId="{AACBBBEA-D330-80A5-8C99-934E770492B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9" creationId="{8389BFF8-E445-575A-800A-14A4EF49CFF9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40" creationId="{47231895-B629-A50E-7AA1-837DDD718654}"/>
          </ac:grpSpMkLst>
        </pc:grpChg>
        <pc:graphicFrameChg chg="add del mod">
          <ac:chgData name="장동언" userId="c7f2cada-d8cd-4f10-9fd9-180a892726ea" providerId="ADAL" clId="{B019B965-176B-44DF-AB2B-E0E634BCB60D}" dt="2022-11-17T22:45:30.100" v="402" actId="478"/>
          <ac:graphicFrameMkLst>
            <pc:docMk/>
            <pc:sldMk cId="588007453" sldId="339"/>
            <ac:graphicFrameMk id="32" creationId="{0B064185-CF9E-C9AE-A76B-AC23FD1F7880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7T23:01:09.280" v="1492" actId="404"/>
          <ac:graphicFrameMkLst>
            <pc:docMk/>
            <pc:sldMk cId="588007453" sldId="339"/>
            <ac:graphicFrameMk id="63" creationId="{D9AD5D9B-606F-84E5-0C28-D59643147662}"/>
          </ac:graphicFrameMkLst>
        </pc:graphicFrameChg>
        <pc:picChg chg="add del">
          <ac:chgData name="장동언" userId="c7f2cada-d8cd-4f10-9fd9-180a892726ea" providerId="ADAL" clId="{B019B965-176B-44DF-AB2B-E0E634BCB60D}" dt="2022-11-17T22:43:13.242" v="398" actId="22"/>
          <ac:picMkLst>
            <pc:docMk/>
            <pc:sldMk cId="588007453" sldId="339"/>
            <ac:picMk id="4" creationId="{F913E558-9804-CC9C-8EA6-AB3D5595B493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1" creationId="{3D74E9DE-F1C5-3565-6FF9-562A70E1975D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2" creationId="{A8C02944-8283-B1A7-2C96-C1CA319423BA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3" creationId="{4FE24EBF-B861-9620-9537-172F5B6CDE17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4" creationId="{D27C3A7D-7A7D-7722-9EFC-749BD522659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5" creationId="{391920E1-72AD-131B-E51F-36DBE7DFAA20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6" creationId="{FE8D0E56-C769-8E8B-4979-C02644257EE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7" creationId="{3719AF2D-14CB-71DA-86CC-9DCD0B0F37ED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9" creationId="{FEA3A607-F5C3-C683-315A-046C35DFFD0F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1" creationId="{36E47A66-0588-660B-F8E7-AE4DCEE97CA6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2" creationId="{4408E1CA-8391-75FD-B8DD-1A499B5D688B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3" creationId="{6014459F-BCF3-0E48-C9D0-A07620E64CB3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4" creationId="{CBA4B03F-3BCE-756A-839A-C839BEC3D8DD}"/>
          </ac:picMkLst>
        </pc:picChg>
        <pc:picChg chg="add 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5" creationId="{F7B28ADE-34C5-64AC-576D-B73019B182A4}"/>
          </ac:picMkLst>
        </pc:picChg>
        <pc:picChg chg="add mod">
          <ac:chgData name="장동언" userId="c7f2cada-d8cd-4f10-9fd9-180a892726ea" providerId="ADAL" clId="{B019B965-176B-44DF-AB2B-E0E634BCB60D}" dt="2022-11-17T23:04:24.266" v="1744" actId="1076"/>
          <ac:picMkLst>
            <pc:docMk/>
            <pc:sldMk cId="588007453" sldId="339"/>
            <ac:picMk id="46" creationId="{1956D751-580C-4F4B-5EF8-AB290C340AF6}"/>
          </ac:picMkLst>
        </pc:picChg>
        <pc:picChg chg="add 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57" creationId="{E9AD336A-3A46-B6D9-D14F-349AC847910D}"/>
          </ac:picMkLst>
        </pc:picChg>
        <pc:picChg chg="add 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59" creationId="{97EF3036-94A4-58BB-05F6-BEF80D5960EA}"/>
          </ac:picMkLst>
        </pc:picChg>
      </pc:sldChg>
      <pc:sldChg chg="modSp add mod">
        <pc:chgData name="장동언" userId="c7f2cada-d8cd-4f10-9fd9-180a892726ea" providerId="ADAL" clId="{B019B965-176B-44DF-AB2B-E0E634BCB60D}" dt="2022-11-17T23:34:11.834" v="2896" actId="2711"/>
        <pc:sldMkLst>
          <pc:docMk/>
          <pc:sldMk cId="1547011804" sldId="340"/>
        </pc:sldMkLst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2" creationId="{1493C6DB-B8BE-6655-1D5B-92AC87310487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3" creationId="{8D74B799-4C97-ADB8-3AB2-C2FBF3B1AC9C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7" creationId="{8AC631FF-F61E-024A-2C05-FA52FB8FF16C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17" creationId="{0CCD4EF7-493D-DD4F-0DC8-66A330D63C6A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30" creationId="{36FA5295-05A5-BBAC-C5E4-DF872014D74D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38" creationId="{E3BC519F-1349-2A0B-9FFD-8122B687E2FD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69" creationId="{73B7A596-16F1-CAD8-76A7-0FED334B968E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84" creationId="{0BD2F5E5-A8A6-6E09-1B52-A4AD1CBCFEC7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85" creationId="{C29CB00F-583A-6B72-8D57-EC2972C43003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86" creationId="{C71C96A8-1741-3B76-969B-03B79AE520E2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87" creationId="{6EC505CB-B293-B24F-BAD7-926531FECD4B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95" creationId="{F3F615C0-58D7-C758-B99B-CE65ADCC4ADB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96" creationId="{1A7CD2F9-56C5-4062-460D-173D4F2DAFDF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97" creationId="{2D906188-C44A-CA38-0BC0-C8B674CA47BA}"/>
          </ac:spMkLst>
        </pc:spChg>
        <pc:spChg chg="mod">
          <ac:chgData name="장동언" userId="c7f2cada-d8cd-4f10-9fd9-180a892726ea" providerId="ADAL" clId="{B019B965-176B-44DF-AB2B-E0E634BCB60D}" dt="2022-11-17T23:34:11.834" v="2896" actId="2711"/>
          <ac:spMkLst>
            <pc:docMk/>
            <pc:sldMk cId="1547011804" sldId="340"/>
            <ac:spMk id="98" creationId="{0C6DB5C4-6749-A310-5419-E7BE19108900}"/>
          </ac:spMkLst>
        </pc:spChg>
        <pc:graphicFrameChg chg="mod">
          <ac:chgData name="장동언" userId="c7f2cada-d8cd-4f10-9fd9-180a892726ea" providerId="ADAL" clId="{B019B965-176B-44DF-AB2B-E0E634BCB60D}" dt="2022-11-17T23:34:11.834" v="2896" actId="2711"/>
          <ac:graphicFrameMkLst>
            <pc:docMk/>
            <pc:sldMk cId="1547011804" sldId="340"/>
            <ac:graphicFrameMk id="88" creationId="{3740E415-0979-E52F-D448-49EFF07C8969}"/>
          </ac:graphicFrameMkLst>
        </pc:graphicFrameChg>
        <pc:picChg chg="mod">
          <ac:chgData name="장동언" userId="c7f2cada-d8cd-4f10-9fd9-180a892726ea" providerId="ADAL" clId="{B019B965-176B-44DF-AB2B-E0E634BCB60D}" dt="2022-11-17T23:34:11.834" v="2896" actId="2711"/>
          <ac:picMkLst>
            <pc:docMk/>
            <pc:sldMk cId="1547011804" sldId="340"/>
            <ac:picMk id="26" creationId="{6F3285F4-51CD-BC5D-CF10-BE136939EA18}"/>
          </ac:picMkLst>
        </pc:picChg>
        <pc:cxnChg chg="mod">
          <ac:chgData name="장동언" userId="c7f2cada-d8cd-4f10-9fd9-180a892726ea" providerId="ADAL" clId="{B019B965-176B-44DF-AB2B-E0E634BCB60D}" dt="2022-11-17T23:34:11.834" v="2896" actId="2711"/>
          <ac:cxnSpMkLst>
            <pc:docMk/>
            <pc:sldMk cId="1547011804" sldId="340"/>
            <ac:cxnSpMk id="19" creationId="{01BA4331-36A9-5E47-6006-83A634B703D4}"/>
          </ac:cxnSpMkLst>
        </pc:cxnChg>
        <pc:cxnChg chg="mod">
          <ac:chgData name="장동언" userId="c7f2cada-d8cd-4f10-9fd9-180a892726ea" providerId="ADAL" clId="{B019B965-176B-44DF-AB2B-E0E634BCB60D}" dt="2022-11-17T23:34:11.834" v="2896" actId="2711"/>
          <ac:cxnSpMkLst>
            <pc:docMk/>
            <pc:sldMk cId="1547011804" sldId="340"/>
            <ac:cxnSpMk id="31" creationId="{2558E73F-DC2B-6BFD-E512-5FF8A5CD644B}"/>
          </ac:cxnSpMkLst>
        </pc:cxnChg>
        <pc:cxnChg chg="mod">
          <ac:chgData name="장동언" userId="c7f2cada-d8cd-4f10-9fd9-180a892726ea" providerId="ADAL" clId="{B019B965-176B-44DF-AB2B-E0E634BCB60D}" dt="2022-11-17T23:34:11.834" v="2896" actId="2711"/>
          <ac:cxnSpMkLst>
            <pc:docMk/>
            <pc:sldMk cId="1547011804" sldId="340"/>
            <ac:cxnSpMk id="44" creationId="{4D42E35A-3C01-4631-8CFA-F4E711CF4515}"/>
          </ac:cxnSpMkLst>
        </pc:cxnChg>
        <pc:cxnChg chg="mod">
          <ac:chgData name="장동언" userId="c7f2cada-d8cd-4f10-9fd9-180a892726ea" providerId="ADAL" clId="{B019B965-176B-44DF-AB2B-E0E634BCB60D}" dt="2022-11-17T23:34:11.834" v="2896" actId="2711"/>
          <ac:cxnSpMkLst>
            <pc:docMk/>
            <pc:sldMk cId="1547011804" sldId="340"/>
            <ac:cxnSpMk id="73" creationId="{562D1162-C683-AAAF-99AC-F6EFE0C08A67}"/>
          </ac:cxnSpMkLst>
        </pc:cxnChg>
        <pc:cxnChg chg="mod">
          <ac:chgData name="장동언" userId="c7f2cada-d8cd-4f10-9fd9-180a892726ea" providerId="ADAL" clId="{B019B965-176B-44DF-AB2B-E0E634BCB60D}" dt="2022-11-17T23:34:11.834" v="2896" actId="2711"/>
          <ac:cxnSpMkLst>
            <pc:docMk/>
            <pc:sldMk cId="1547011804" sldId="340"/>
            <ac:cxnSpMk id="89" creationId="{1BE2A650-F3E9-FFCB-175C-B345453E91C8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uos-my.sharepoint.com/personal/oldboy94_office_uos_ac_kr/Documents/Desktop/&#54252;&#49828;&#53076;%20AI%20&#50500;&#52852;&#45936;&#48120;/Big%20Data/Project/&#44221;&#47196;_&#48652;&#47004;&#4630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B1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C-4165-B848-F3D2A1EFC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CC-4165-B848-F3D2A1EFC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2-4E25-8E04-958DDF00B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D2-4E25-8E04-958DDF00B5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D2-4E25-8E04-958DDF00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7237056"/>
        <c:axId val="827239136"/>
      </c:barChart>
      <c:catAx>
        <c:axId val="827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9136"/>
        <c:crosses val="autoZero"/>
        <c:auto val="1"/>
        <c:lblAlgn val="ctr"/>
        <c:lblOffset val="100"/>
        <c:noMultiLvlLbl val="0"/>
      </c:catAx>
      <c:valAx>
        <c:axId val="82723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2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C-499F-84DD-6DFAD989F6C4}"/>
              </c:ext>
            </c:extLst>
          </c:dPt>
          <c:trendline>
            <c:spPr>
              <a:ln w="19050" cap="rnd">
                <a:solidFill>
                  <a:schemeClr val="accent6">
                    <a:shade val="76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Sheet1!$A$2:$A$18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numCache>
            </c:numRef>
          </c:cat>
          <c:val>
            <c:numRef>
              <c:f>Sheet1!$B$2:$B$18</c:f>
              <c:numCache>
                <c:formatCode>0%</c:formatCode>
                <c:ptCount val="9"/>
                <c:pt idx="0">
                  <c:v>0.45</c:v>
                </c:pt>
                <c:pt idx="1">
                  <c:v>0.67459999999999998</c:v>
                </c:pt>
                <c:pt idx="2">
                  <c:v>0.71819999999999995</c:v>
                </c:pt>
                <c:pt idx="3">
                  <c:v>0.58940000000000003</c:v>
                </c:pt>
                <c:pt idx="4" formatCode="0.00%">
                  <c:v>0.54320000000000002</c:v>
                </c:pt>
                <c:pt idx="5" formatCode="0.00%">
                  <c:v>0.59719999999999995</c:v>
                </c:pt>
                <c:pt idx="6" formatCode="0.00%">
                  <c:v>0.62429999999999997</c:v>
                </c:pt>
                <c:pt idx="7" formatCode="0.00%">
                  <c:v>0.6613</c:v>
                </c:pt>
                <c:pt idx="8" formatCode="0.00%">
                  <c:v>0.53549999999999998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C-499F-84DD-6DFAD989F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7719583"/>
        <c:axId val="347721663"/>
      </c:barChart>
      <c:catAx>
        <c:axId val="347719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&lt;2019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년 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4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~ 12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월 재구매율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&gt;</a:t>
                </a:r>
                <a:endParaRPr lang="ko-KR" altLang="en-US" sz="1200" b="0" dirty="0"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c:rich>
          </c:tx>
          <c:layout>
            <c:manualLayout>
              <c:xMode val="edge"/>
              <c:yMode val="edge"/>
              <c:x val="0.23053278040085312"/>
              <c:y val="0.85911112127260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FAA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4-4132-8E75-7A6D089860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4-4132-8E75-7A6D089860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4-4132-8E75-7A6D0898600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4-4132-8E75-7A6D0898600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14-4132-8E75-7A6D089860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0.187</c:v>
                </c:pt>
                <c:pt idx="2">
                  <c:v>0.11</c:v>
                </c:pt>
                <c:pt idx="3">
                  <c:v>9.6000000000000002E-2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314-4132-8E75-7A6D08986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A사</c:v>
                </c:pt>
                <c:pt idx="3">
                  <c:v>B사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14-4132-8E75-7A6D089860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solidFill>
                  <a:srgbClr val="FF0000"/>
                </a:solidFill>
                <a:prstDash val="lg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51A-8A3F-3A3A3494D0EA}"/>
              </c:ext>
            </c:extLst>
          </c:dPt>
          <c:dPt>
            <c:idx val="1"/>
            <c:invertIfNegative val="0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51A-8A3F-3A3A3494D0E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51A-8A3F-3A3A3494D0E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51A-8A3F-3A3A3494D0E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51A-8A3F-3A3A3494D0E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E8-451A-8A3F-3A3A3494D0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>
                    <a:tint val="65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0.55700000000000005</c:v>
                </c:pt>
                <c:pt idx="1">
                  <c:v>0.48</c:v>
                </c:pt>
                <c:pt idx="2">
                  <c:v>0.17</c:v>
                </c:pt>
                <c:pt idx="3">
                  <c:v>0.16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8-451A-8A3F-3A3A3494D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K사</c:v>
                </c:pt>
                <c:pt idx="1">
                  <c:v>P사</c:v>
                </c:pt>
                <c:pt idx="2">
                  <c:v>B사</c:v>
                </c:pt>
                <c:pt idx="3">
                  <c:v>M사</c:v>
                </c:pt>
                <c:pt idx="4">
                  <c:v>C사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2E8-451A-8A3F-3A3A3494D0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0-4EC4-AA45-5136719842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0-4EC4-AA45-513671984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0-4EC4-AA45-51367198426F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50.7</c:v>
                </c:pt>
                <c:pt idx="1">
                  <c:v>38.9</c:v>
                </c:pt>
                <c:pt idx="2">
                  <c:v>10.4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3F5-4D66-99AA-8E8FA4637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54-4AD3-BD0D-B7E1472A007D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54-4AD3-BD0D-B7E1472A00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54-4AD3-BD0D-B7E1472A00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DD-4C0D-AAD9-A8CC609F5AD7}"/>
              </c:ext>
            </c:extLst>
          </c:dPt>
          <c:cat>
            <c:strRef>
              <c:f>Sheet1!$A$2:$A$5</c:f>
              <c:strCache>
                <c:ptCount val="3"/>
                <c:pt idx="0">
                  <c:v>재구매O</c:v>
                </c:pt>
                <c:pt idx="1">
                  <c:v>재구매X</c:v>
                </c:pt>
                <c:pt idx="2">
                  <c:v>집계불가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38.6</c:v>
                </c:pt>
                <c:pt idx="2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54-4AD3-BD0D-B7E1472A0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점유율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5-463F-A067-3C84039113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F5-463F-A067-3C8403911339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F5-463F-A067-3C84039113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F5-463F-A067-3C84039113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F5-463F-A067-3C84039113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F5-463F-A067-3C84039113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F5-463F-A067-3C84039113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2F5-463F-A067-3C84039113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2F5-463F-A067-3C84039113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2F5-463F-A067-3C8403911339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F5-463F-A067-3C8403911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2F5-463F-A067-3C8403911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F5-463F-A067-3C8403911339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F5-463F-A067-3C8403911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K</c:v>
                </c:pt>
                <c:pt idx="9">
                  <c:v>J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</c:v>
                </c:pt>
                <c:pt idx="1">
                  <c:v>0.17</c:v>
                </c:pt>
                <c:pt idx="2">
                  <c:v>0.16</c:v>
                </c:pt>
                <c:pt idx="3">
                  <c:v>0.1</c:v>
                </c:pt>
                <c:pt idx="4">
                  <c:v>0.12</c:v>
                </c:pt>
                <c:pt idx="5">
                  <c:v>0.09</c:v>
                </c:pt>
                <c:pt idx="6">
                  <c:v>0.05</c:v>
                </c:pt>
                <c:pt idx="7">
                  <c:v>0.04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F5-463F-A067-3C840391133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1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80-45BC-931B-1AE4B728A9F1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80-45BC-931B-1AE4B728A9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80-45BC-931B-1AE4B728A9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80-45BC-931B-1AE4B728A9F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남</c:v>
                </c:pt>
                <c:pt idx="1">
                  <c:v>여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80-45BC-931B-1AE4B728A9F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907670844665452E-2"/>
          <c:y val="3.6723584004927319E-2"/>
          <c:w val="0.86356831925584032"/>
          <c:h val="0.79933420548136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22-4B54-A12E-138DEC2EA28F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22-4B54-A12E-138DEC2EA28F}"/>
              </c:ext>
            </c:extLst>
          </c:dPt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118123297</c:v>
                </c:pt>
                <c:pt idx="1">
                  <c:v>3634321642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22-4B54-A12E-138DEC2EA2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2C22-4B54-A12E-138DEC2EA2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6-2C22-4B54-A12E-138DEC2EA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chemeClr val="bg1">
              <a:alpha val="97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63750095259493E-2"/>
          <c:y val="5.7664151926259233E-2"/>
          <c:w val="0.93567249980948097"/>
          <c:h val="0.77174613408710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1-45A7-8344-8F2589EC6E1A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1-45A7-8344-8F2589EC6E1A}"/>
              </c:ext>
            </c:extLst>
          </c:dPt>
          <c:dPt>
            <c:idx val="2"/>
            <c:invertIfNegative val="0"/>
            <c:bubble3D val="0"/>
            <c:spPr>
              <a:solidFill>
                <a:srgbClr val="E4E2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1-45A7-8344-8F2589EC6E1A}"/>
              </c:ext>
            </c:extLst>
          </c:dPt>
          <c:dPt>
            <c:idx val="3"/>
            <c:invertIfNegative val="0"/>
            <c:bubble3D val="0"/>
            <c:spPr>
              <a:solidFill>
                <a:srgbClr val="AABA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1-45A7-8344-8F2589EC6E1A}"/>
              </c:ext>
            </c:extLst>
          </c:dPt>
          <c:dPt>
            <c:idx val="4"/>
            <c:invertIfNegative val="0"/>
            <c:bubble3D val="0"/>
            <c:spPr>
              <a:solidFill>
                <a:srgbClr val="6F79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1-45A7-8344-8F2589EC6E1A}"/>
              </c:ext>
            </c:extLst>
          </c:dPt>
          <c:cat>
            <c:strRef>
              <c:f>Sheet1!$A$2:$A$6</c:f>
              <c:strCache>
                <c:ptCount val="5"/>
                <c:pt idx="0">
                  <c:v>기저귀</c:v>
                </c:pt>
                <c:pt idx="1">
                  <c:v>수유용품</c:v>
                </c:pt>
                <c:pt idx="2">
                  <c:v>티슈</c:v>
                </c:pt>
                <c:pt idx="3">
                  <c:v>이벤트</c:v>
                </c:pt>
                <c:pt idx="4">
                  <c:v>주방용품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2381610820</c:v>
                </c:pt>
                <c:pt idx="1">
                  <c:v>471806777</c:v>
                </c:pt>
                <c:pt idx="2">
                  <c:v>229451564</c:v>
                </c:pt>
                <c:pt idx="3">
                  <c:v>215713709</c:v>
                </c:pt>
                <c:pt idx="4">
                  <c:v>78888975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DC1-45A7-8344-8F2589EC6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127142363777887E-2"/>
          <c:y val="0.17428398968842748"/>
          <c:w val="0.49742959301316647"/>
          <c:h val="0.570146658290319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87-420E-81A7-6D218900DAC6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87-420E-81A7-6D218900DA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87-420E-81A7-6D218900DA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87-420E-81A7-6D218900DA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87-420E-81A7-6D218900DAC6}"/>
              </c:ext>
            </c:extLst>
          </c:dPt>
          <c:dLbls>
            <c:dLbl>
              <c:idx val="4"/>
              <c:layout>
                <c:manualLayout>
                  <c:x val="8.7283873617074653E-2"/>
                  <c:y val="0.23026651358169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4778929535454"/>
                      <c:h val="0.204776585876926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687-420E-81A7-6D218900DA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  <c:pt idx="4">
                  <c:v>Diamond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0.11700000000000001</c:v>
                </c:pt>
                <c:pt idx="3">
                  <c:v>0.3</c:v>
                </c:pt>
                <c:pt idx="4">
                  <c:v>0.373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87-420E-81A7-6D218900DAC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11424565599504"/>
          <c:y val="0.11133189832584646"/>
          <c:w val="0.38788575434400496"/>
          <c:h val="0.64101459493204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690969813618883E-2"/>
          <c:y val="0.13593904055373915"/>
          <c:w val="0.94045707427597192"/>
          <c:h val="0.8011513029103406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Sheet1!$A$17:$A$27</c:f>
              <c:strCache>
                <c:ptCount val="11"/>
                <c:pt idx="0">
                  <c:v>1단계</c:v>
                </c:pt>
                <c:pt idx="1">
                  <c:v>2단계</c:v>
                </c:pt>
                <c:pt idx="2">
                  <c:v>3단계</c:v>
                </c:pt>
                <c:pt idx="3">
                  <c:v>4단계</c:v>
                </c:pt>
                <c:pt idx="4">
                  <c:v>5단계</c:v>
                </c:pt>
                <c:pt idx="5">
                  <c:v>6단계</c:v>
                </c:pt>
                <c:pt idx="6">
                  <c:v>7단계</c:v>
                </c:pt>
                <c:pt idx="7">
                  <c:v>맘큐</c:v>
                </c:pt>
                <c:pt idx="8">
                  <c:v>음식</c:v>
                </c:pt>
                <c:pt idx="9">
                  <c:v>티슈</c:v>
                </c:pt>
                <c:pt idx="10">
                  <c:v>마스크</c:v>
                </c:pt>
              </c:strCache>
            </c:strRef>
          </c:cat>
          <c:val>
            <c:numRef>
              <c:f>Sheet1!$B$17:$B$27</c:f>
              <c:numCache>
                <c:formatCode>General</c:formatCode>
                <c:ptCount val="11"/>
                <c:pt idx="0">
                  <c:v>0.42085099999999998</c:v>
                </c:pt>
                <c:pt idx="1">
                  <c:v>0.45380999999999999</c:v>
                </c:pt>
                <c:pt idx="2">
                  <c:v>0.42626199999999997</c:v>
                </c:pt>
                <c:pt idx="3">
                  <c:v>0.35045100000000001</c:v>
                </c:pt>
                <c:pt idx="4">
                  <c:v>0.32818900000000001</c:v>
                </c:pt>
                <c:pt idx="5">
                  <c:v>0.31389400000000001</c:v>
                </c:pt>
                <c:pt idx="6">
                  <c:v>0.36363600000000001</c:v>
                </c:pt>
                <c:pt idx="7">
                  <c:v>0.11951199999999999</c:v>
                </c:pt>
                <c:pt idx="8">
                  <c:v>0.18442600000000001</c:v>
                </c:pt>
                <c:pt idx="9">
                  <c:v>0.28021499999999999</c:v>
                </c:pt>
                <c:pt idx="10">
                  <c:v>0.30005199999999999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3-49AA-9236-926EB59DB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633999"/>
        <c:axId val="940621103"/>
      </c:barChart>
      <c:catAx>
        <c:axId val="93063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621103"/>
        <c:crosses val="autoZero"/>
        <c:auto val="1"/>
        <c:lblAlgn val="ctr"/>
        <c:lblOffset val="100"/>
        <c:noMultiLvlLbl val="0"/>
      </c:catAx>
      <c:valAx>
        <c:axId val="94062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0633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Sheet1!$H$88:$H$99</c:f>
              <c:numCache>
                <c:formatCode>General</c:formatCode>
                <c:ptCount val="12"/>
                <c:pt idx="0">
                  <c:v>2245</c:v>
                </c:pt>
                <c:pt idx="1">
                  <c:v>2183</c:v>
                </c:pt>
                <c:pt idx="2">
                  <c:v>1887</c:v>
                </c:pt>
                <c:pt idx="3">
                  <c:v>1563.5</c:v>
                </c:pt>
                <c:pt idx="4">
                  <c:v>1243</c:v>
                </c:pt>
                <c:pt idx="5">
                  <c:v>959.1</c:v>
                </c:pt>
                <c:pt idx="6">
                  <c:v>1235</c:v>
                </c:pt>
                <c:pt idx="7">
                  <c:v>818.4</c:v>
                </c:pt>
                <c:pt idx="8">
                  <c:v>823.6</c:v>
                </c:pt>
                <c:pt idx="9">
                  <c:v>1276.5999999999999</c:v>
                </c:pt>
                <c:pt idx="10">
                  <c:v>676.3</c:v>
                </c:pt>
                <c:pt idx="11">
                  <c:v>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4-4D4C-8E39-01B944BFF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8984"/>
        <c:axId val="103430584"/>
      </c:barChart>
      <c:catAx>
        <c:axId val="103428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30584"/>
        <c:crosses val="autoZero"/>
        <c:auto val="1"/>
        <c:lblAlgn val="ctr"/>
        <c:lblOffset val="100"/>
        <c:noMultiLvlLbl val="0"/>
      </c:catAx>
      <c:valAx>
        <c:axId val="103430584"/>
        <c:scaling>
          <c:orientation val="minMax"/>
          <c:max val="2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28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3648293963255"/>
          <c:y val="0.20004629629629631"/>
          <c:w val="0.86486351706036746"/>
          <c:h val="0.6667443132108485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Sheet1!$G$112:$G$123</c:f>
              <c:numCache>
                <c:formatCode>General</c:formatCode>
                <c:ptCount val="12"/>
                <c:pt idx="0">
                  <c:v>10809</c:v>
                </c:pt>
                <c:pt idx="1">
                  <c:v>9463</c:v>
                </c:pt>
                <c:pt idx="2">
                  <c:v>9719</c:v>
                </c:pt>
                <c:pt idx="3">
                  <c:v>8643</c:v>
                </c:pt>
                <c:pt idx="4">
                  <c:v>7668</c:v>
                </c:pt>
                <c:pt idx="5">
                  <c:v>6271</c:v>
                </c:pt>
                <c:pt idx="6">
                  <c:v>9847</c:v>
                </c:pt>
                <c:pt idx="7">
                  <c:v>7786</c:v>
                </c:pt>
                <c:pt idx="8">
                  <c:v>9898</c:v>
                </c:pt>
                <c:pt idx="9">
                  <c:v>7705</c:v>
                </c:pt>
                <c:pt idx="10">
                  <c:v>9556</c:v>
                </c:pt>
                <c:pt idx="11">
                  <c:v>6630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89-47D3-A0A6-6C4CF921D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109808"/>
        <c:axId val="569383824"/>
      </c:lineChart>
      <c:catAx>
        <c:axId val="3271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9383824"/>
        <c:crosses val="autoZero"/>
        <c:auto val="1"/>
        <c:lblAlgn val="ctr"/>
        <c:lblOffset val="100"/>
        <c:noMultiLvlLbl val="0"/>
      </c:catAx>
      <c:valAx>
        <c:axId val="5693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1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105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1050"/>
        </a:p>
      </dgm:t>
    </dgm:pt>
    <dgm:pt modelId="{1BC48A90-7EF9-4B71-8D67-66B3A7E1C734}">
      <dgm:prSet phldrT="[텍스트]" custT="1"/>
      <dgm:spPr/>
      <dgm:t>
        <a:bodyPr/>
        <a:lstStyle/>
        <a:p>
          <a:pPr latinLnBrk="1"/>
          <a:r>
            <a: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105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26602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111977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/>
        </a:p>
      </dgm:t>
    </dgm:pt>
    <dgm:pt modelId="{75AFB289-8D8C-4B23-A818-B7002998145E}">
      <dgm:prSet phldrT="[텍스트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/>
        </a:p>
      </dgm:t>
    </dgm:pt>
    <dgm:pt modelId="{1BC48A90-7EF9-4B71-8D67-66B3A7E1C73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986538" y="49717"/>
          <a:ext cx="1028634" cy="1028634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23689" y="229728"/>
        <a:ext cx="754332" cy="462885"/>
      </dsp:txXfrm>
    </dsp:sp>
    <dsp:sp modelId="{B7727F9C-FEB0-43F3-A01E-21567B78DDC0}">
      <dsp:nvSpPr>
        <dsp:cNvPr id="0" name=""/>
        <dsp:cNvSpPr/>
      </dsp:nvSpPr>
      <dsp:spPr>
        <a:xfrm>
          <a:off x="1220885" y="692614"/>
          <a:ext cx="1302272" cy="1028634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619163" y="958344"/>
        <a:ext cx="781363" cy="565749"/>
      </dsp:txXfrm>
    </dsp:sp>
    <dsp:sp modelId="{B09675BE-81F2-4276-9D15-5AF6B32F2B61}">
      <dsp:nvSpPr>
        <dsp:cNvPr id="0" name=""/>
        <dsp:cNvSpPr/>
      </dsp:nvSpPr>
      <dsp:spPr>
        <a:xfrm>
          <a:off x="553772" y="692614"/>
          <a:ext cx="1151834" cy="10286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0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62237" y="958344"/>
        <a:ext cx="691100" cy="565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1078190" y="35113"/>
          <a:ext cx="1685440" cy="1685440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302916" y="330065"/>
        <a:ext cx="1235989" cy="758448"/>
      </dsp:txXfrm>
    </dsp:sp>
    <dsp:sp modelId="{B7727F9C-FEB0-43F3-A01E-21567B78DDC0}">
      <dsp:nvSpPr>
        <dsp:cNvPr id="0" name=""/>
        <dsp:cNvSpPr/>
      </dsp:nvSpPr>
      <dsp:spPr>
        <a:xfrm>
          <a:off x="1686353" y="1088513"/>
          <a:ext cx="1685440" cy="168544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201817" y="1523918"/>
        <a:ext cx="1011264" cy="926992"/>
      </dsp:txXfrm>
    </dsp:sp>
    <dsp:sp modelId="{B09675BE-81F2-4276-9D15-5AF6B32F2B61}">
      <dsp:nvSpPr>
        <dsp:cNvPr id="0" name=""/>
        <dsp:cNvSpPr/>
      </dsp:nvSpPr>
      <dsp:spPr>
        <a:xfrm>
          <a:off x="470027" y="1088513"/>
          <a:ext cx="1685440" cy="16854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15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628740" y="1523918"/>
        <a:ext cx="1011264" cy="92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0.35035</cdr:x>
      <cdr:y>0.28518</cdr:y>
    </cdr:from>
    <cdr:to>
      <cdr:x>0.64965</cdr:x>
      <cdr:y>0.71482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C6C320-626C-5C50-C5A9-6AC042B420E9}"/>
            </a:ext>
          </a:extLst>
        </cdr:cNvPr>
        <cdr:cNvSpPr txBox="1"/>
      </cdr:nvSpPr>
      <cdr:spPr>
        <a:xfrm xmlns:a="http://schemas.openxmlformats.org/drawingml/2006/main">
          <a:off x="1070367" y="60695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0.24445</cdr:x>
      <cdr:y>0.4109</cdr:y>
    </cdr:from>
    <cdr:to>
      <cdr:x>0.63138</cdr:x>
      <cdr:y>0.68129</cdr:y>
    </cdr:to>
    <cdr:sp macro="" textlink="">
      <cdr:nvSpPr>
        <cdr:cNvPr id="3" name="TextBox 14">
          <a:extLst xmlns:a="http://schemas.openxmlformats.org/drawingml/2006/main">
            <a:ext uri="{FF2B5EF4-FFF2-40B4-BE49-F238E27FC236}">
              <a16:creationId xmlns:a16="http://schemas.microsoft.com/office/drawing/2014/main" id="{AA45DA64-96B6-F021-3CB1-EA19423EA1A9}"/>
            </a:ext>
          </a:extLst>
        </cdr:cNvPr>
        <cdr:cNvSpPr txBox="1"/>
      </cdr:nvSpPr>
      <cdr:spPr>
        <a:xfrm xmlns:a="http://schemas.openxmlformats.org/drawingml/2006/main">
          <a:off x="631778" y="795122"/>
          <a:ext cx="99999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여</a:t>
          </a:r>
          <a:endParaRPr lang="en-US" altLang="ko-KR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  <a:p xmlns:a="http://schemas.openxmlformats.org/drawingml/2006/main">
          <a:r>
            <a: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96.9%</a:t>
          </a:r>
          <a:endParaRPr lang="ko-KR" altLang="en-US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0.0535</cdr:x>
      <cdr:y>0.67839</cdr:y>
    </cdr:from>
    <cdr:to>
      <cdr:x>0.58116</cdr:x>
      <cdr:y>0.83595</cdr:y>
    </cdr:to>
    <cdr:sp macro="" textlink="">
      <cdr:nvSpPr>
        <cdr:cNvPr id="2" name="TextBox 52">
          <a:extLst xmlns:a="http://schemas.openxmlformats.org/drawingml/2006/main">
            <a:ext uri="{FF2B5EF4-FFF2-40B4-BE49-F238E27FC236}">
              <a16:creationId xmlns:a16="http://schemas.microsoft.com/office/drawing/2014/main" id="{0A31CE98-C161-F866-73EE-B51C1F9BA2D0}"/>
            </a:ext>
          </a:extLst>
        </cdr:cNvPr>
        <cdr:cNvSpPr txBox="1"/>
      </cdr:nvSpPr>
      <cdr:spPr>
        <a:xfrm xmlns:a="http://schemas.openxmlformats.org/drawingml/2006/main">
          <a:off x="68514" y="1192618"/>
          <a:ext cx="675686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1.2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0.03636</cdr:x>
      <cdr:y>0.0945</cdr:y>
    </cdr:from>
    <cdr:to>
      <cdr:x>0.29118</cdr:x>
      <cdr:y>0.24358</cdr:y>
    </cdr:to>
    <cdr:sp macro="" textlink="">
      <cdr:nvSpPr>
        <cdr:cNvPr id="3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24327" y="175598"/>
          <a:ext cx="87127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24.0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0.79346</cdr:x>
      <cdr:y>0.67748</cdr:y>
    </cdr:from>
    <cdr:to>
      <cdr:x>0.98327</cdr:x>
      <cdr:y>0.82655</cdr:y>
    </cdr:to>
    <cdr:sp macro="" textlink="">
      <cdr:nvSpPr>
        <cdr:cNvPr id="4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712978" y="1258805"/>
          <a:ext cx="64899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0.8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0.60363</cdr:x>
      <cdr:y>0.64677</cdr:y>
    </cdr:from>
    <cdr:to>
      <cdr:x>0.79346</cdr:x>
      <cdr:y>0.79585</cdr:y>
    </cdr:to>
    <cdr:sp macro="" textlink="">
      <cdr:nvSpPr>
        <cdr:cNvPr id="5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063939" y="1201752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2.2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0.416</cdr:x>
      <cdr:y>0.64677</cdr:y>
    </cdr:from>
    <cdr:to>
      <cdr:x>0.60582</cdr:x>
      <cdr:y>0.79585</cdr:y>
    </cdr:to>
    <cdr:sp macro="" textlink="">
      <cdr:nvSpPr>
        <cdr:cNvPr id="6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422380" y="1201752"/>
          <a:ext cx="64903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2.3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0.23568</cdr:x>
      <cdr:y>0.58692</cdr:y>
    </cdr:from>
    <cdr:to>
      <cdr:x>0.42551</cdr:x>
      <cdr:y>0.736</cdr:y>
    </cdr:to>
    <cdr:sp macro="" textlink="">
      <cdr:nvSpPr>
        <cdr:cNvPr id="7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805845" y="1090541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4.7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11/18/2022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프로모션 전략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701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년에 </a:t>
            </a:r>
            <a:r>
              <a:rPr lang="en-US" altLang="ko-KR" dirty="0"/>
              <a:t>1300</a:t>
            </a:r>
            <a:r>
              <a:rPr lang="ko-KR" altLang="en-US" dirty="0"/>
              <a:t>시간 감소 </a:t>
            </a:r>
            <a:r>
              <a:rPr lang="en-US" altLang="ko-KR" dirty="0"/>
              <a:t>(</a:t>
            </a:r>
            <a:r>
              <a:rPr lang="ko-KR" altLang="en-US" dirty="0" err="1"/>
              <a:t>뇌피셜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배송 </a:t>
            </a:r>
            <a:r>
              <a:rPr lang="ko-KR" altLang="en-US" dirty="0" err="1"/>
              <a:t>만족률</a:t>
            </a:r>
            <a:r>
              <a:rPr lang="ko-KR" altLang="en-US" dirty="0"/>
              <a:t> </a:t>
            </a:r>
            <a:r>
              <a:rPr lang="en-US" altLang="ko-KR" dirty="0"/>
              <a:t>15% </a:t>
            </a:r>
            <a:r>
              <a:rPr lang="ko-KR" altLang="en-US" dirty="0"/>
              <a:t>증가 </a:t>
            </a:r>
            <a:r>
              <a:rPr lang="en-US" altLang="ko-KR" dirty="0"/>
              <a:t>(</a:t>
            </a:r>
            <a:r>
              <a:rPr lang="ko-KR" altLang="en-US" dirty="0" err="1"/>
              <a:t>뇌피셜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7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</a:t>
            </a:r>
            <a:r>
              <a:rPr lang="en-US" altLang="ko-KR" dirty="0"/>
              <a:t>,</a:t>
            </a:r>
            <a:r>
              <a:rPr lang="ko-KR" altLang="en-US" dirty="0"/>
              <a:t>경</a:t>
            </a:r>
            <a:r>
              <a:rPr lang="en-US" altLang="ko-KR" dirty="0"/>
              <a:t>,</a:t>
            </a:r>
            <a:r>
              <a:rPr lang="ko-KR" altLang="en-US" dirty="0"/>
              <a:t>충의 </a:t>
            </a:r>
            <a:r>
              <a:rPr lang="en-US" altLang="ko-KR" dirty="0"/>
              <a:t>15% </a:t>
            </a:r>
            <a:r>
              <a:rPr lang="ko-KR" altLang="en-US" dirty="0"/>
              <a:t>몇 명인지 </a:t>
            </a:r>
            <a:r>
              <a:rPr lang="en-US" altLang="ko-KR" dirty="0"/>
              <a:t>(</a:t>
            </a:r>
            <a:r>
              <a:rPr lang="ko-KR" altLang="en-US" dirty="0"/>
              <a:t>충성고객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억원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815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이탈율</a:t>
            </a:r>
            <a:r>
              <a:rPr lang="en-US" altLang="ko-KR" dirty="0"/>
              <a:t> </a:t>
            </a:r>
            <a:r>
              <a:rPr lang="ko-KR" altLang="en-US" dirty="0"/>
              <a:t>평균 그래프</a:t>
            </a:r>
            <a:r>
              <a:rPr lang="en-US" altLang="ko-KR" dirty="0"/>
              <a:t> / </a:t>
            </a:r>
            <a:r>
              <a:rPr lang="ko-KR" altLang="en-US" dirty="0"/>
              <a:t>재구매</a:t>
            </a:r>
            <a:r>
              <a:rPr lang="en-US" altLang="ko-KR" dirty="0"/>
              <a:t>, </a:t>
            </a:r>
            <a:r>
              <a:rPr lang="ko-KR" altLang="en-US" dirty="0"/>
              <a:t>신규 구매 금액 비교 검정 </a:t>
            </a:r>
            <a:r>
              <a:rPr lang="en-US" altLang="ko-KR" dirty="0"/>
              <a:t>/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구매금액 평균비교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정규성 검정이 안된 자료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검정한 결과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전략 </a:t>
            </a:r>
            <a:r>
              <a:rPr lang="en-US" altLang="ko-KR" dirty="0">
                <a:sym typeface="Wingdings" panose="05000000000000000000" pitchFamily="2" charset="2"/>
              </a:rPr>
              <a:t>X  </a:t>
            </a:r>
            <a:r>
              <a:rPr lang="ko-KR" altLang="en-US" dirty="0">
                <a:sym typeface="Wingdings" panose="05000000000000000000" pitchFamily="2" charset="2"/>
              </a:rPr>
              <a:t>실행할 방안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좌측우측자료에</a:t>
            </a:r>
            <a:r>
              <a:rPr lang="ko-KR" altLang="en-US" dirty="0">
                <a:sym typeface="Wingdings" panose="05000000000000000000" pitchFamily="2" charset="2"/>
              </a:rPr>
              <a:t> 대한 제목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값의 차이가 없다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대립가설 채택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Nomial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분석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9117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351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623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7241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4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ko-KR" altLang="en-US" dirty="0"/>
              <a:t>목표로 잡은 지표를 근거로 정리할 필요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목표를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억원을 잡아서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615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743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현황 빼고 분석만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개선안 및 실행방안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5813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88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en-US" altLang="ko-KR" dirty="0"/>
              <a:t>monetary </a:t>
            </a:r>
            <a:r>
              <a:rPr lang="ko-KR" altLang="en-US" dirty="0"/>
              <a:t>기준 </a:t>
            </a:r>
            <a:r>
              <a:rPr lang="en-US" altLang="ko-KR" dirty="0"/>
              <a:t>‘</a:t>
            </a:r>
            <a:r>
              <a:rPr lang="ko-KR" altLang="en-US" dirty="0"/>
              <a:t>총구매금액</a:t>
            </a:r>
            <a:r>
              <a:rPr lang="en-US" altLang="ko-KR" dirty="0"/>
              <a:t>‘ </a:t>
            </a:r>
            <a:r>
              <a:rPr lang="ko-KR" altLang="en-US" dirty="0"/>
              <a:t>맞는지 물어보기</a:t>
            </a:r>
            <a:endParaRPr lang="en-US" altLang="ko-KR" dirty="0"/>
          </a:p>
          <a:p>
            <a:r>
              <a:rPr lang="en-US" altLang="ko-KR" dirty="0"/>
              <a:t>Frequency </a:t>
            </a:r>
            <a:r>
              <a:rPr lang="ko-KR" altLang="en-US" dirty="0"/>
              <a:t>횟수 기준 확인하기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095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수정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2954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0820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4106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2261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RFM</a:t>
            </a:r>
            <a:r>
              <a:rPr lang="ko-KR" altLang="en-US" dirty="0"/>
              <a:t> 등급 </a:t>
            </a:r>
            <a:r>
              <a:rPr lang="ko-KR" altLang="en-US" dirty="0" err="1"/>
              <a:t>측정시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개월로 설정한 이유에 대한 근거를 뒤에 첨부</a:t>
            </a:r>
            <a:r>
              <a:rPr lang="en-US" altLang="ko-KR" dirty="0"/>
              <a:t>. 3</a:t>
            </a:r>
            <a:r>
              <a:rPr lang="ko-KR" altLang="en-US" dirty="0"/>
              <a:t>개월</a:t>
            </a:r>
            <a:r>
              <a:rPr lang="en-US" altLang="ko-KR" dirty="0"/>
              <a:t>-5</a:t>
            </a:r>
            <a:r>
              <a:rPr lang="ko-KR" altLang="en-US" dirty="0"/>
              <a:t>개월</a:t>
            </a:r>
            <a:r>
              <a:rPr lang="en-US" altLang="ko-KR" dirty="0"/>
              <a:t>-3</a:t>
            </a:r>
            <a:r>
              <a:rPr lang="ko-KR" altLang="en-US" dirty="0"/>
              <a:t>개월 등 등급에 따라 기간을 상이하게 설정 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성능이 </a:t>
            </a:r>
            <a:r>
              <a:rPr lang="ko-KR" altLang="en-US" dirty="0" err="1"/>
              <a:t>낮을수도</a:t>
            </a:r>
            <a:r>
              <a:rPr lang="ko-KR" altLang="en-US" dirty="0"/>
              <a:t> 있으니</a:t>
            </a:r>
            <a:r>
              <a:rPr lang="en-US" altLang="ko-KR" dirty="0"/>
              <a:t>, 3</a:t>
            </a:r>
            <a:r>
              <a:rPr lang="ko-KR" altLang="en-US" dirty="0"/>
              <a:t>개 모델이 아니라</a:t>
            </a:r>
            <a:r>
              <a:rPr lang="en-US" altLang="ko-KR" dirty="0"/>
              <a:t> 2</a:t>
            </a:r>
            <a:r>
              <a:rPr lang="ko-KR" altLang="en-US" dirty="0"/>
              <a:t>개 모델로만 진행해도 좋을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0687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신규고객 확보에 무료 아이템을 줄 때와 안 줄 때의 차이가 없는가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맘큐</a:t>
            </a:r>
            <a:r>
              <a:rPr lang="ko-KR" altLang="en-US" dirty="0"/>
              <a:t> 제품을 제공했을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3703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표현 방식이 직관적이지 않아서 변경할 필요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74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39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경쟁심화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순서로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배송기간이 짧든 길든 재구매율 변화 없다고 언급할 것</a:t>
            </a:r>
            <a:endParaRPr lang="en-US" altLang="ko-KR" dirty="0"/>
          </a:p>
          <a:p>
            <a:r>
              <a:rPr lang="ko-KR" altLang="en-US" dirty="0"/>
              <a:t>왼쪽 아래에 시계열 두개 비교한 그래프 넣기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지역별 구매금액 </a:t>
            </a:r>
            <a:r>
              <a:rPr lang="en-US" altLang="ko-KR" dirty="0"/>
              <a:t>TOP3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점유율 추가할 것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329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빈칸</a:t>
            </a:r>
            <a:r>
              <a:rPr lang="en-US" altLang="ko-KR" dirty="0"/>
              <a:t>, </a:t>
            </a:r>
            <a:r>
              <a:rPr lang="ko-KR" altLang="en-US" dirty="0"/>
              <a:t>붉은색</a:t>
            </a:r>
            <a:r>
              <a:rPr lang="en-US" altLang="ko-KR" dirty="0"/>
              <a:t>, </a:t>
            </a:r>
            <a:r>
              <a:rPr lang="ko-KR" altLang="en-US" dirty="0"/>
              <a:t>아랫줄 문구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343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숨긴 슬라이드는 최종발표 때 필요한 거</a:t>
            </a:r>
            <a:r>
              <a:rPr lang="en-US" altLang="ko-KR" dirty="0"/>
              <a:t>, </a:t>
            </a:r>
            <a:r>
              <a:rPr lang="ko-KR" altLang="en-US" dirty="0"/>
              <a:t>화요일에 쓸 거는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0195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 애초 목표 </a:t>
            </a:r>
            <a:r>
              <a:rPr lang="en-US" altLang="ko-KR" dirty="0"/>
              <a:t>3</a:t>
            </a:r>
            <a:r>
              <a:rPr lang="ko-KR" altLang="en-US" dirty="0"/>
              <a:t>개로 인사이트 종합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04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9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최종발표 때 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여긴 유입경로 관련 데이터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515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자료수와</a:t>
            </a:r>
            <a:r>
              <a:rPr lang="ko-KR" altLang="en-US" dirty="0"/>
              <a:t>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6222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수와 변수 개수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762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BA73-EED8-4D81-8591-6E349B8CA15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4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 </a:t>
            </a:r>
            <a:r>
              <a:rPr lang="ko-KR" altLang="en-US" dirty="0"/>
              <a:t>해결해야 할 현상과 문제 기술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매출이 지속적으로 하락하고 있다는 멘트를 맨 뒤로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24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데이터셋에 대한 설명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폰트 사이즈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확보 </a:t>
            </a:r>
            <a:r>
              <a:rPr lang="ko-KR" altLang="en-US" dirty="0" err="1"/>
              <a:t>확보</a:t>
            </a:r>
            <a:r>
              <a:rPr lang="ko-KR" altLang="en-US" dirty="0"/>
              <a:t> 연속 단어 수정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확보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증대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동일성 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빈도 데이터에서 사용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범주데이터일 때 사용</a:t>
            </a:r>
            <a:r>
              <a:rPr lang="en-US" altLang="ko-KR" dirty="0">
                <a:sym typeface="Wingdings" panose="05000000000000000000" pitchFamily="2" charset="2"/>
              </a:rPr>
              <a:t>.  2-sample 2test (</a:t>
            </a:r>
            <a:r>
              <a:rPr lang="ko-KR" altLang="en-US" dirty="0">
                <a:sym typeface="Wingdings" panose="05000000000000000000" pitchFamily="2" charset="2"/>
              </a:rPr>
              <a:t>정규성검정이 </a:t>
            </a:r>
            <a:r>
              <a:rPr lang="ko-KR" altLang="en-US" dirty="0" err="1">
                <a:sym typeface="Wingdings" panose="05000000000000000000" pitchFamily="2" charset="2"/>
              </a:rPr>
              <a:t>안될거라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램프썸즈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윌콕스</a:t>
            </a:r>
            <a:r>
              <a:rPr lang="ko-KR" altLang="en-US" dirty="0">
                <a:sym typeface="Wingdings" panose="05000000000000000000" pitchFamily="2" charset="2"/>
              </a:rPr>
              <a:t>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비모수</a:t>
            </a:r>
            <a:r>
              <a:rPr lang="ko-KR" altLang="en-US" dirty="0">
                <a:sym typeface="Wingdings" panose="05000000000000000000" pitchFamily="2" charset="2"/>
              </a:rPr>
              <a:t> 검정은 평균이 아니라 중앙값을 비교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5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 현황 </a:t>
            </a:r>
            <a:r>
              <a:rPr lang="en-US" altLang="ko-KR" dirty="0"/>
              <a:t>– </a:t>
            </a:r>
            <a:r>
              <a:rPr lang="ko-KR" altLang="en-US" dirty="0"/>
              <a:t>재구매율 </a:t>
            </a:r>
            <a:r>
              <a:rPr lang="en-US" altLang="ko-KR" dirty="0"/>
              <a:t>– </a:t>
            </a:r>
            <a:r>
              <a:rPr lang="ko-KR" altLang="en-US" dirty="0"/>
              <a:t>현황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안보임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하나하나에 대한 설명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신규고객 물품 </a:t>
            </a:r>
            <a:r>
              <a:rPr lang="en-US" altLang="ko-KR" dirty="0">
                <a:sym typeface="Wingdings" panose="05000000000000000000" pitchFamily="2" charset="2"/>
              </a:rPr>
              <a:t>TOP5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신규쪽으로</a:t>
            </a:r>
            <a:r>
              <a:rPr lang="ko-KR" altLang="en-US" dirty="0">
                <a:sym typeface="Wingdings" panose="05000000000000000000" pitchFamily="2" charset="2"/>
              </a:rPr>
              <a:t> 가는게 어떰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표의 서브제목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20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결국 무엇을 하겠다는 것인지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Support</a:t>
            </a:r>
            <a:r>
              <a:rPr lang="ko-KR" altLang="en-US" dirty="0">
                <a:sym typeface="Wingdings" panose="05000000000000000000" pitchFamily="2" charset="2"/>
              </a:rPr>
              <a:t>는 동시 구매에 대한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리프트를 활용해 제품 추천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703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유입되는 고객의 추이를 분석한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유입이 증가하고 있으나 이벤트의 영향을 많이 받는 것을 확인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맘큐의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영향에 대한 비교 분석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추가자료로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고객은 인구통계학적 자료를 포함한 현황을 추가해보면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 네이버로 들어온 사람 중 구매로 이어진 비율과 금액은 어떨까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 </a:t>
            </a: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특징 분석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54%</a:t>
            </a:r>
            <a:r>
              <a:rPr lang="ko-KR" altLang="en-US" dirty="0"/>
              <a:t>잖아</a:t>
            </a:r>
            <a:r>
              <a:rPr lang="en-US" altLang="ko-KR" dirty="0"/>
              <a:t>. 30%</a:t>
            </a:r>
            <a:r>
              <a:rPr lang="ko-KR" altLang="en-US" dirty="0"/>
              <a:t>불만이야</a:t>
            </a:r>
            <a:r>
              <a:rPr lang="en-US" altLang="ko-KR" dirty="0"/>
              <a:t>. </a:t>
            </a:r>
            <a:r>
              <a:rPr lang="ko-KR" altLang="en-US" dirty="0"/>
              <a:t>전체의 </a:t>
            </a:r>
            <a:r>
              <a:rPr lang="en-US" altLang="ko-KR" dirty="0"/>
              <a:t>15%</a:t>
            </a:r>
            <a:r>
              <a:rPr lang="ko-KR" altLang="en-US" dirty="0"/>
              <a:t>잖아</a:t>
            </a:r>
            <a:r>
              <a:rPr lang="en-US" altLang="ko-KR" dirty="0"/>
              <a:t>. 15%</a:t>
            </a:r>
            <a:r>
              <a:rPr lang="ko-KR" altLang="en-US" dirty="0"/>
              <a:t>가 만족하니까</a:t>
            </a:r>
            <a:r>
              <a:rPr lang="en-US" altLang="ko-KR" dirty="0"/>
              <a:t>. </a:t>
            </a:r>
            <a:r>
              <a:rPr lang="ko-KR" altLang="en-US" dirty="0"/>
              <a:t>만족하면 </a:t>
            </a:r>
            <a:r>
              <a:rPr lang="en-US" altLang="ko-KR" dirty="0"/>
              <a:t>-&gt; (</a:t>
            </a:r>
            <a:r>
              <a:rPr lang="ko-KR" altLang="en-US" dirty="0" err="1"/>
              <a:t>뇌피셜</a:t>
            </a:r>
            <a:r>
              <a:rPr lang="en-US" altLang="ko-KR" dirty="0"/>
              <a:t>) </a:t>
            </a:r>
            <a:r>
              <a:rPr lang="ko-KR" altLang="en-US" dirty="0"/>
              <a:t>기존고객이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chart" Target="../charts/char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13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chart" Target="../charts/chart16.xml"/><Relationship Id="rId4" Type="http://schemas.microsoft.com/office/2007/relationships/hdphoto" Target="../media/hdphoto1.wdp"/><Relationship Id="rId9" Type="http://schemas.openxmlformats.org/officeDocument/2006/relationships/chart" Target="../charts/char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chart" Target="../charts/chart18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7F4A60-F8A6-77E2-958E-8B18607A2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3"/>
          <a:stretch/>
        </p:blipFill>
        <p:spPr>
          <a:xfrm>
            <a:off x="942975" y="1216104"/>
            <a:ext cx="9515475" cy="3457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953FF-1F75-90B8-3404-BB4C429CAB30}"/>
              </a:ext>
            </a:extLst>
          </p:cNvPr>
          <p:cNvSpPr txBox="1"/>
          <p:nvPr/>
        </p:nvSpPr>
        <p:spPr>
          <a:xfrm>
            <a:off x="3756422" y="2803223"/>
            <a:ext cx="6303169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유아용품 쇼핑몰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맞춤형 추천 및 프로모션을 통한 매출 향상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416E-D5FE-1B7C-3FF3-1A9EC53360A8}"/>
              </a:ext>
            </a:extLst>
          </p:cNvPr>
          <p:cNvSpPr txBox="1"/>
          <p:nvPr/>
        </p:nvSpPr>
        <p:spPr>
          <a:xfrm>
            <a:off x="3538535" y="3895790"/>
            <a:ext cx="43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장동언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박성군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전하영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전예찬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김민지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73D253DC-E711-7632-973D-697C586736F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C73CA989-CF21-5903-04F6-2C00B9A24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03885"/>
              </p:ext>
            </p:extLst>
          </p:nvPr>
        </p:nvGraphicFramePr>
        <p:xfrm>
          <a:off x="7135593" y="1821673"/>
          <a:ext cx="3850882" cy="1090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729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4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4.4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13,241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3,818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9,657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6BE190E-9D4C-3C90-777B-1F35633C998F}"/>
              </a:ext>
            </a:extLst>
          </p:cNvPr>
          <p:cNvSpPr txBox="1"/>
          <p:nvPr/>
        </p:nvSpPr>
        <p:spPr>
          <a:xfrm>
            <a:off x="9762026" y="2610369"/>
            <a:ext cx="1224449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8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B192D-15E1-0FD9-4670-89E0179A685C}"/>
              </a:ext>
            </a:extLst>
          </p:cNvPr>
          <p:cNvSpPr txBox="1"/>
          <p:nvPr/>
        </p:nvSpPr>
        <p:spPr>
          <a:xfrm>
            <a:off x="4847113" y="5348395"/>
            <a:ext cx="8286050" cy="1173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정기적인 구매가 필요한 기저귀 제품의 경우 당사 매출 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위의 핵심 제품으로 안정적인 배송이 필요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정기적 제품인 기저귀는 당사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위의 핵심 제품으로 작은 차이라도 안정적인 배송이 필요하다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 중 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달하는 서울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지역에 우선적으로 배송 불만족을 개선해 가겠다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E0F419-8594-5CD9-D6AB-B404B575E2B1}"/>
              </a:ext>
            </a:extLst>
          </p:cNvPr>
          <p:cNvGrpSpPr/>
          <p:nvPr/>
        </p:nvGrpSpPr>
        <p:grpSpPr>
          <a:xfrm>
            <a:off x="498991" y="1580436"/>
            <a:ext cx="3509702" cy="4383594"/>
            <a:chOff x="2886432" y="2548377"/>
            <a:chExt cx="2930944" cy="34860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379CA0-7764-5BC7-A251-6B936A45A223}"/>
                </a:ext>
              </a:extLst>
            </p:cNvPr>
            <p:cNvSpPr/>
            <p:nvPr/>
          </p:nvSpPr>
          <p:spPr>
            <a:xfrm>
              <a:off x="2933622" y="3828058"/>
              <a:ext cx="829974" cy="3102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6D406E1-6D1A-FABA-DBD6-89033FFD4E1B}"/>
                </a:ext>
              </a:extLst>
            </p:cNvPr>
            <p:cNvSpPr/>
            <p:nvPr/>
          </p:nvSpPr>
          <p:spPr>
            <a:xfrm>
              <a:off x="2886432" y="3300536"/>
              <a:ext cx="829974" cy="3102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F3520F-184E-4B69-2EE4-F2866D54A944}"/>
                </a:ext>
              </a:extLst>
            </p:cNvPr>
            <p:cNvSpPr/>
            <p:nvPr/>
          </p:nvSpPr>
          <p:spPr>
            <a:xfrm>
              <a:off x="3049271" y="2733568"/>
              <a:ext cx="919400" cy="31492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" name="제주도">
              <a:extLst>
                <a:ext uri="{FF2B5EF4-FFF2-40B4-BE49-F238E27FC236}">
                  <a16:creationId xmlns:a16="http://schemas.microsoft.com/office/drawing/2014/main" id="{24B38158-BF08-AA32-88BC-D0B58DDF9777}"/>
                </a:ext>
              </a:extLst>
            </p:cNvPr>
            <p:cNvSpPr/>
            <p:nvPr/>
          </p:nvSpPr>
          <p:spPr>
            <a:xfrm>
              <a:off x="3953790" y="5792174"/>
              <a:ext cx="431131" cy="242279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광주광역시">
              <a:extLst>
                <a:ext uri="{FF2B5EF4-FFF2-40B4-BE49-F238E27FC236}">
                  <a16:creationId xmlns:a16="http://schemas.microsoft.com/office/drawing/2014/main" id="{E70EC499-6401-23E9-3ADE-02AD24995066}"/>
                </a:ext>
              </a:extLst>
            </p:cNvPr>
            <p:cNvSpPr/>
            <p:nvPr/>
          </p:nvSpPr>
          <p:spPr>
            <a:xfrm>
              <a:off x="4246539" y="4852089"/>
              <a:ext cx="172867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전라북도">
              <a:extLst>
                <a:ext uri="{FF2B5EF4-FFF2-40B4-BE49-F238E27FC236}">
                  <a16:creationId xmlns:a16="http://schemas.microsoft.com/office/drawing/2014/main" id="{42956E15-4237-06EB-0DA5-C55F03193FEA}"/>
                </a:ext>
              </a:extLst>
            </p:cNvPr>
            <p:cNvSpPr/>
            <p:nvPr/>
          </p:nvSpPr>
          <p:spPr>
            <a:xfrm>
              <a:off x="3995527" y="4250519"/>
              <a:ext cx="917318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전라남도">
              <a:extLst>
                <a:ext uri="{FF2B5EF4-FFF2-40B4-BE49-F238E27FC236}">
                  <a16:creationId xmlns:a16="http://schemas.microsoft.com/office/drawing/2014/main" id="{4FC4AB17-A65A-A0B1-A3CB-A69D44DC802D}"/>
                </a:ext>
              </a:extLst>
            </p:cNvPr>
            <p:cNvSpPr/>
            <p:nvPr/>
          </p:nvSpPr>
          <p:spPr>
            <a:xfrm>
              <a:off x="3753856" y="4700003"/>
              <a:ext cx="1090020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부산광역시">
              <a:extLst>
                <a:ext uri="{FF2B5EF4-FFF2-40B4-BE49-F238E27FC236}">
                  <a16:creationId xmlns:a16="http://schemas.microsoft.com/office/drawing/2014/main" id="{4C3B9168-445E-7626-F1E9-1AB581DBEBC3}"/>
                </a:ext>
              </a:extLst>
            </p:cNvPr>
            <p:cNvSpPr/>
            <p:nvPr/>
          </p:nvSpPr>
          <p:spPr>
            <a:xfrm>
              <a:off x="5423009" y="4774425"/>
              <a:ext cx="228663" cy="20116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울산광역시">
              <a:extLst>
                <a:ext uri="{FF2B5EF4-FFF2-40B4-BE49-F238E27FC236}">
                  <a16:creationId xmlns:a16="http://schemas.microsoft.com/office/drawing/2014/main" id="{4432C310-5740-6004-3C98-3CA2ACD2B17E}"/>
                </a:ext>
              </a:extLst>
            </p:cNvPr>
            <p:cNvSpPr/>
            <p:nvPr/>
          </p:nvSpPr>
          <p:spPr>
            <a:xfrm>
              <a:off x="5498491" y="4552042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대구광역시">
              <a:extLst>
                <a:ext uri="{FF2B5EF4-FFF2-40B4-BE49-F238E27FC236}">
                  <a16:creationId xmlns:a16="http://schemas.microsoft.com/office/drawing/2014/main" id="{4AA9EAE2-5F79-23C9-0264-DDB82B18C87C}"/>
                </a:ext>
              </a:extLst>
            </p:cNvPr>
            <p:cNvSpPr/>
            <p:nvPr/>
          </p:nvSpPr>
          <p:spPr>
            <a:xfrm>
              <a:off x="5159713" y="4328773"/>
              <a:ext cx="210903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경상북도">
              <a:extLst>
                <a:ext uri="{FF2B5EF4-FFF2-40B4-BE49-F238E27FC236}">
                  <a16:creationId xmlns:a16="http://schemas.microsoft.com/office/drawing/2014/main" id="{EA94AE03-44A6-7C85-C8CA-2870B179598A}"/>
                </a:ext>
              </a:extLst>
            </p:cNvPr>
            <p:cNvSpPr/>
            <p:nvPr/>
          </p:nvSpPr>
          <p:spPr>
            <a:xfrm>
              <a:off x="4839850" y="3596012"/>
              <a:ext cx="977526" cy="104834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경상남도">
              <a:extLst>
                <a:ext uri="{FF2B5EF4-FFF2-40B4-BE49-F238E27FC236}">
                  <a16:creationId xmlns:a16="http://schemas.microsoft.com/office/drawing/2014/main" id="{C7D2F7F5-5DA4-3927-5843-4D7029F63630}"/>
                </a:ext>
              </a:extLst>
            </p:cNvPr>
            <p:cNvSpPr/>
            <p:nvPr/>
          </p:nvSpPr>
          <p:spPr>
            <a:xfrm>
              <a:off x="4751720" y="4420389"/>
              <a:ext cx="854466" cy="80248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" name="세종특별자치시">
              <a:extLst>
                <a:ext uri="{FF2B5EF4-FFF2-40B4-BE49-F238E27FC236}">
                  <a16:creationId xmlns:a16="http://schemas.microsoft.com/office/drawing/2014/main" id="{B71A4809-26C6-FCDB-4C4D-CE1CF73DB2A8}"/>
                </a:ext>
              </a:extLst>
            </p:cNvPr>
            <p:cNvSpPr/>
            <p:nvPr/>
          </p:nvSpPr>
          <p:spPr>
            <a:xfrm>
              <a:off x="4471502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대전광역시">
              <a:extLst>
                <a:ext uri="{FF2B5EF4-FFF2-40B4-BE49-F238E27FC236}">
                  <a16:creationId xmlns:a16="http://schemas.microsoft.com/office/drawing/2014/main" id="{3D51978E-62E1-6445-C220-E9EAA0640C54}"/>
                </a:ext>
              </a:extLst>
            </p:cNvPr>
            <p:cNvSpPr/>
            <p:nvPr/>
          </p:nvSpPr>
          <p:spPr>
            <a:xfrm>
              <a:off x="4575843" y="4024156"/>
              <a:ext cx="108782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충청북도">
              <a:extLst>
                <a:ext uri="{FF2B5EF4-FFF2-40B4-BE49-F238E27FC236}">
                  <a16:creationId xmlns:a16="http://schemas.microsoft.com/office/drawing/2014/main" id="{6871B754-0746-15B7-4E98-AF885E617CA5}"/>
                </a:ext>
              </a:extLst>
            </p:cNvPr>
            <p:cNvSpPr/>
            <p:nvPr/>
          </p:nvSpPr>
          <p:spPr>
            <a:xfrm>
              <a:off x="4547872" y="3513956"/>
              <a:ext cx="758956" cy="821745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충청남도">
              <a:extLst>
                <a:ext uri="{FF2B5EF4-FFF2-40B4-BE49-F238E27FC236}">
                  <a16:creationId xmlns:a16="http://schemas.microsoft.com/office/drawing/2014/main" id="{B2495444-D67E-E765-AF90-E9DDC1DBF54C}"/>
                </a:ext>
              </a:extLst>
            </p:cNvPr>
            <p:cNvSpPr/>
            <p:nvPr/>
          </p:nvSpPr>
          <p:spPr>
            <a:xfrm>
              <a:off x="3928037" y="3616527"/>
              <a:ext cx="809869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강원도">
              <a:extLst>
                <a:ext uri="{FF2B5EF4-FFF2-40B4-BE49-F238E27FC236}">
                  <a16:creationId xmlns:a16="http://schemas.microsoft.com/office/drawing/2014/main" id="{5CD1581F-4C31-03BC-47F5-E45292F3E442}"/>
                </a:ext>
              </a:extLst>
            </p:cNvPr>
            <p:cNvSpPr/>
            <p:nvPr/>
          </p:nvSpPr>
          <p:spPr>
            <a:xfrm>
              <a:off x="4407565" y="2548377"/>
              <a:ext cx="1358661" cy="1363483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경기도">
              <a:extLst>
                <a:ext uri="{FF2B5EF4-FFF2-40B4-BE49-F238E27FC236}">
                  <a16:creationId xmlns:a16="http://schemas.microsoft.com/office/drawing/2014/main" id="{B61C9D3D-5F37-EA7B-F1F3-84118F1F1CB5}"/>
                </a:ext>
              </a:extLst>
            </p:cNvPr>
            <p:cNvSpPr/>
            <p:nvPr/>
          </p:nvSpPr>
          <p:spPr>
            <a:xfrm>
              <a:off x="4155961" y="2834868"/>
              <a:ext cx="705971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인천광역시">
              <a:extLst>
                <a:ext uri="{FF2B5EF4-FFF2-40B4-BE49-F238E27FC236}">
                  <a16:creationId xmlns:a16="http://schemas.microsoft.com/office/drawing/2014/main" id="{CAE5C32A-B37C-AC38-FEAD-ACAA8ADA3800}"/>
                </a:ext>
              </a:extLst>
            </p:cNvPr>
            <p:cNvSpPr/>
            <p:nvPr/>
          </p:nvSpPr>
          <p:spPr>
            <a:xfrm>
              <a:off x="3990858" y="3097779"/>
              <a:ext cx="301858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서울특별시">
              <a:extLst>
                <a:ext uri="{FF2B5EF4-FFF2-40B4-BE49-F238E27FC236}">
                  <a16:creationId xmlns:a16="http://schemas.microsoft.com/office/drawing/2014/main" id="{660A6653-5274-C896-DB04-906CBB0F1F6B}"/>
                </a:ext>
              </a:extLst>
            </p:cNvPr>
            <p:cNvSpPr/>
            <p:nvPr/>
          </p:nvSpPr>
          <p:spPr>
            <a:xfrm>
              <a:off x="4308996" y="3197844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DF79DC-E228-BEE9-CA60-A38121AE8416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32" y="3959085"/>
              <a:ext cx="768543" cy="25840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F050AE-4267-6328-A684-6B4336C6A062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66" y="3438276"/>
              <a:ext cx="816382" cy="71121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4A00F68-5251-5B39-AE29-58DA7C73F53E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15" y="2929348"/>
              <a:ext cx="455326" cy="36247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Line 5">
            <a:extLst>
              <a:ext uri="{FF2B5EF4-FFF2-40B4-BE49-F238E27FC236}">
                <a16:creationId xmlns:a16="http://schemas.microsoft.com/office/drawing/2014/main" id="{942799F2-56A0-3EF1-FEAE-418B7F4D4145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FD6FCB-56AC-1D83-06AD-6074AEBB0590}"/>
              </a:ext>
            </a:extLst>
          </p:cNvPr>
          <p:cNvSpPr/>
          <p:nvPr/>
        </p:nvSpPr>
        <p:spPr>
          <a:xfrm>
            <a:off x="363430" y="1245166"/>
            <a:ext cx="11356048" cy="5201914"/>
          </a:xfrm>
          <a:prstGeom prst="roundRect">
            <a:avLst>
              <a:gd name="adj" fmla="val 7288"/>
            </a:avLst>
          </a:prstGeom>
          <a:noFill/>
          <a:ln w="3810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B46C22-0D85-860E-78BA-DB9240300088}"/>
              </a:ext>
            </a:extLst>
          </p:cNvPr>
          <p:cNvSpPr txBox="1"/>
          <p:nvPr/>
        </p:nvSpPr>
        <p:spPr>
          <a:xfrm>
            <a:off x="796614" y="1075785"/>
            <a:ext cx="15420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 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A888B9E-9389-0229-94AF-99184EE02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"/>
          <a:stretch/>
        </p:blipFill>
        <p:spPr>
          <a:xfrm>
            <a:off x="5017512" y="3345178"/>
            <a:ext cx="5835241" cy="1645895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AED3BD1B-7B33-9678-A2A5-E1B7ACF44D48}"/>
              </a:ext>
            </a:extLst>
          </p:cNvPr>
          <p:cNvGrpSpPr/>
          <p:nvPr/>
        </p:nvGrpSpPr>
        <p:grpSpPr>
          <a:xfrm>
            <a:off x="4202079" y="1297404"/>
            <a:ext cx="2686521" cy="1942333"/>
            <a:chOff x="1703761" y="4376208"/>
            <a:chExt cx="2686521" cy="19423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4C0942-4480-4171-5F90-AFFD89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539" y="4376208"/>
              <a:ext cx="1837777" cy="184481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5A2D92-BAE7-091E-A370-3C8003E51CD6}"/>
                </a:ext>
              </a:extLst>
            </p:cNvPr>
            <p:cNvSpPr txBox="1"/>
            <p:nvPr/>
          </p:nvSpPr>
          <p:spPr>
            <a:xfrm>
              <a:off x="2058853" y="6041542"/>
              <a:ext cx="19411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&lt;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TOP3 </a:t>
              </a:r>
              <a:r>
                <a:rPr lang="ko-KR" altLang="en-US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매출 기여도</a:t>
              </a:r>
              <a:r>
                <a:rPr lang="ko-KR" altLang="en-US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&gt;</a:t>
              </a:r>
              <a:endPara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5FEE01-1CC6-4FA5-F3BF-4E594C47C435}"/>
                </a:ext>
              </a:extLst>
            </p:cNvPr>
            <p:cNvSpPr txBox="1"/>
            <p:nvPr/>
          </p:nvSpPr>
          <p:spPr>
            <a:xfrm>
              <a:off x="2870453" y="5150473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</a:t>
              </a:r>
              <a:r>
                <a:rPr lang="en-US" altLang="ko-KR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</a:t>
              </a:r>
              <a:r>
                <a:rPr lang="en-US" altLang="ko-KR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</a:t>
              </a:r>
              <a:endParaRPr lang="en-US" altLang="ko-KR" sz="11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100" b="1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54,2%</a:t>
              </a:r>
              <a:endParaRPr lang="en-US" altLang="ko-KR" sz="11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66B9C4-D11B-513B-315B-22605ECACD16}"/>
                </a:ext>
              </a:extLst>
            </p:cNvPr>
            <p:cNvSpPr txBox="1"/>
            <p:nvPr/>
          </p:nvSpPr>
          <p:spPr>
            <a:xfrm>
              <a:off x="1703761" y="5136986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이외 지역</a:t>
              </a:r>
              <a:endParaRPr lang="en-US" altLang="ko-KR" sz="11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100" b="1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45,8%</a:t>
              </a:r>
              <a:endParaRPr lang="en-US" altLang="ko-KR" sz="11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75" name="CustomShape 4">
            <a:extLst>
              <a:ext uri="{FF2B5EF4-FFF2-40B4-BE49-F238E27FC236}">
                <a16:creationId xmlns:a16="http://schemas.microsoft.com/office/drawing/2014/main" id="{BC1BA404-E82B-1EBF-204B-F687AFE1F9A4}"/>
              </a:ext>
            </a:extLst>
          </p:cNvPr>
          <p:cNvSpPr/>
          <p:nvPr/>
        </p:nvSpPr>
        <p:spPr>
          <a:xfrm>
            <a:off x="335181" y="484791"/>
            <a:ext cx="11383919" cy="683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매출의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약 </a:t>
            </a:r>
            <a:r>
              <a:rPr lang="en-US" altLang="ko-KR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서울</a:t>
            </a:r>
            <a:r>
              <a:rPr lang="en-US" altLang="ko-KR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지역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 발생하는 것을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불만족율은 </a:t>
            </a:r>
            <a:r>
              <a:rPr lang="en-US" altLang="ko-KR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30.1%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 물품을 확인하면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기저귀와 수유용품이 </a:t>
            </a:r>
            <a:r>
              <a:rPr lang="en-US" altLang="ko-KR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 차지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정기적으로 소모하는 기저귀 제품의 </a:t>
            </a:r>
            <a:r>
              <a:rPr lang="ko-KR" altLang="en-US" sz="1600" b="1" spc="-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불만족율을 개선할 필요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있음을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66DC56-3999-98AB-29C7-A3489C455E0F}"/>
              </a:ext>
            </a:extLst>
          </p:cNvPr>
          <p:cNvSpPr txBox="1"/>
          <p:nvPr/>
        </p:nvSpPr>
        <p:spPr>
          <a:xfrm>
            <a:off x="4614683" y="4854557"/>
            <a:ext cx="6238070" cy="342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구매일 별 배송기간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828C91-9231-B4A4-D0D5-14F45EC0F2CF}"/>
              </a:ext>
            </a:extLst>
          </p:cNvPr>
          <p:cNvSpPr txBox="1"/>
          <p:nvPr/>
        </p:nvSpPr>
        <p:spPr>
          <a:xfrm>
            <a:off x="7269315" y="2883785"/>
            <a:ext cx="3583438" cy="342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TOP3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매출 정보 현황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31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3">
            <a:extLst>
              <a:ext uri="{FF2B5EF4-FFF2-40B4-BE49-F238E27FC236}">
                <a16:creationId xmlns:a16="http://schemas.microsoft.com/office/drawing/2014/main" id="{F3F615C0-58D7-C758-B99B-CE65ADCC4ADB}"/>
              </a:ext>
            </a:extLst>
          </p:cNvPr>
          <p:cNvSpPr txBox="1"/>
          <p:nvPr/>
        </p:nvSpPr>
        <p:spPr>
          <a:xfrm>
            <a:off x="6650297" y="595207"/>
            <a:ext cx="54009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주기 별 이벤트 진행 시 월별 가입자 수 추이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3285F4-51CD-BC5D-CF10-BE136939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9" y="647437"/>
            <a:ext cx="4124901" cy="512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92199" y="69725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예시와 기대효과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CD4EF7-493D-DD4F-0DC8-66A330D63C6A}"/>
              </a:ext>
            </a:extLst>
          </p:cNvPr>
          <p:cNvSpPr/>
          <p:nvPr/>
        </p:nvSpPr>
        <p:spPr>
          <a:xfrm>
            <a:off x="5158486" y="2064487"/>
            <a:ext cx="1709958" cy="78923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잔존율이 가장 큰 기저귀를 이벤트 품목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선정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BA4331-36A9-5E47-6006-83A634B703D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696370" y="2459102"/>
            <a:ext cx="3462116" cy="2179646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accent1">
                <a:lumMod val="50000"/>
              </a:schemeClr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FA5295-05A5-BBAC-C5E4-DF872014D74D}"/>
              </a:ext>
            </a:extLst>
          </p:cNvPr>
          <p:cNvSpPr/>
          <p:nvPr/>
        </p:nvSpPr>
        <p:spPr>
          <a:xfrm>
            <a:off x="5090964" y="2939854"/>
            <a:ext cx="1825953" cy="1121028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첫 구매 물품 평균 할인율은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18%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그보다 약간 높은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20%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할인율을 설정해 이벤트 비용 문제 해결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558E73F-DC2B-6BFD-E512-5FF8A5CD64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135368" y="3500368"/>
            <a:ext cx="2955596" cy="1514861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tx1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BC519F-1349-2A0B-9FFD-8122B687E2FD}"/>
              </a:ext>
            </a:extLst>
          </p:cNvPr>
          <p:cNvSpPr/>
          <p:nvPr/>
        </p:nvSpPr>
        <p:spPr>
          <a:xfrm>
            <a:off x="4998582" y="4231763"/>
            <a:ext cx="1825953" cy="829667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유입경로가 대부분 인터넷인 점을 고려한 링크 활용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D42E35A-3C01-4631-8CFA-F4E711CF4515}"/>
              </a:ext>
            </a:extLst>
          </p:cNvPr>
          <p:cNvCxnSpPr>
            <a:cxnSpLocks/>
          </p:cNvCxnSpPr>
          <p:nvPr/>
        </p:nvCxnSpPr>
        <p:spPr>
          <a:xfrm flipH="1">
            <a:off x="3457647" y="4683311"/>
            <a:ext cx="1478373" cy="331918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tx1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3B7A596-16F1-CAD8-76A7-0FED334B968E}"/>
              </a:ext>
            </a:extLst>
          </p:cNvPr>
          <p:cNvSpPr/>
          <p:nvPr/>
        </p:nvSpPr>
        <p:spPr>
          <a:xfrm>
            <a:off x="5090964" y="676494"/>
            <a:ext cx="1777480" cy="1021685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기간을 한 달 기준으로 진행하여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가입자들의 매출 추이가 낮아지는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주기로 이벤트 진행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62D1162-C683-AAAF-99AC-F6EFE0C08A6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3457647" y="820762"/>
            <a:ext cx="1633317" cy="366575"/>
          </a:xfrm>
          <a:prstGeom prst="line">
            <a:avLst/>
          </a:prstGeom>
          <a:solidFill>
            <a:schemeClr val="bg1">
              <a:alpha val="41000"/>
            </a:schemeClr>
          </a:solidFill>
          <a:ln w="9525">
            <a:solidFill>
              <a:schemeClr val="accent1">
                <a:lumMod val="50000"/>
              </a:schemeClr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BD2F5E5-A8A6-6E09-1B52-A4AD1CBCFEC7}"/>
              </a:ext>
            </a:extLst>
          </p:cNvPr>
          <p:cNvSpPr/>
          <p:nvPr/>
        </p:nvSpPr>
        <p:spPr>
          <a:xfrm>
            <a:off x="338760" y="534186"/>
            <a:ext cx="6595440" cy="5866920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29CB00F-583A-6B72-8D57-EC2972C43003}"/>
              </a:ext>
            </a:extLst>
          </p:cNvPr>
          <p:cNvSpPr/>
          <p:nvPr/>
        </p:nvSpPr>
        <p:spPr>
          <a:xfrm>
            <a:off x="6987639" y="554801"/>
            <a:ext cx="4735042" cy="5846305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1C96A8-1741-3B76-969B-03B79AE520E2}"/>
              </a:ext>
            </a:extLst>
          </p:cNvPr>
          <p:cNvSpPr txBox="1"/>
          <p:nvPr/>
        </p:nvSpPr>
        <p:spPr>
          <a:xfrm>
            <a:off x="1276916" y="5878342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팜플렛 예시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C505CB-B293-B24F-BAD7-926531FECD4B}"/>
              </a:ext>
            </a:extLst>
          </p:cNvPr>
          <p:cNvSpPr txBox="1"/>
          <p:nvPr/>
        </p:nvSpPr>
        <p:spPr>
          <a:xfrm>
            <a:off x="4627294" y="5164057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수치 선정 이유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3740E415-0979-E52F-D448-49EFF07C8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193198"/>
              </p:ext>
            </p:extLst>
          </p:nvPr>
        </p:nvGraphicFramePr>
        <p:xfrm>
          <a:off x="7064759" y="6221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BE2A650-F3E9-FFCB-175C-B345453E91C8}"/>
              </a:ext>
            </a:extLst>
          </p:cNvPr>
          <p:cNvCxnSpPr>
            <a:cxnSpLocks/>
          </p:cNvCxnSpPr>
          <p:nvPr/>
        </p:nvCxnSpPr>
        <p:spPr>
          <a:xfrm flipH="1">
            <a:off x="6987639" y="3971925"/>
            <a:ext cx="47350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A7CD2F9-56C5-4062-460D-173D4F2DAFDF}"/>
              </a:ext>
            </a:extLst>
          </p:cNvPr>
          <p:cNvSpPr txBox="1"/>
          <p:nvPr/>
        </p:nvSpPr>
        <p:spPr>
          <a:xfrm>
            <a:off x="7064759" y="336537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진행한 달과 진행하지 않은 달의 평균 가입자 수의 차이는 </a:t>
            </a:r>
            <a:r>
              <a:rPr lang="en-US" altLang="ko-KR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백명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이벤트를 주기별로 진행했을 때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위와 같은 가입자 수 추이를 보인다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906188-C44A-CA38-0BC0-C8B674CA47BA}"/>
              </a:ext>
            </a:extLst>
          </p:cNvPr>
          <p:cNvSpPr txBox="1"/>
          <p:nvPr/>
        </p:nvSpPr>
        <p:spPr>
          <a:xfrm>
            <a:off x="8161251" y="4017940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6DB5C4-6749-A310-5419-E7BE19108900}"/>
              </a:ext>
            </a:extLst>
          </p:cNvPr>
          <p:cNvSpPr txBox="1"/>
          <p:nvPr/>
        </p:nvSpPr>
        <p:spPr>
          <a:xfrm>
            <a:off x="7193317" y="4440090"/>
            <a:ext cx="4146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 평균 구매 비용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</a:t>
            </a:r>
            <a:endParaRPr lang="en-US" altLang="ko-KR" sz="2800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신규 가입자 증가 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endParaRPr lang="en-US" altLang="ko-KR" sz="2800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매출 증가액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3.36</a:t>
            </a:r>
            <a:r>
              <a:rPr lang="ko-KR" altLang="en-US" sz="28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06D28B-D5E8-9EA0-4414-BB23D30E8DEB}"/>
              </a:ext>
            </a:extLst>
          </p:cNvPr>
          <p:cNvGrpSpPr/>
          <p:nvPr/>
        </p:nvGrpSpPr>
        <p:grpSpPr>
          <a:xfrm>
            <a:off x="12620496" y="1855072"/>
            <a:ext cx="739907" cy="2511817"/>
            <a:chOff x="12620496" y="1855072"/>
            <a:chExt cx="739907" cy="2511817"/>
          </a:xfrm>
        </p:grpSpPr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5FFA6FB0-BEEA-6DD1-373E-71E5843964C8}"/>
                </a:ext>
              </a:extLst>
            </p:cNvPr>
            <p:cNvSpPr/>
            <p:nvPr/>
          </p:nvSpPr>
          <p:spPr>
            <a:xfrm rot="16200000">
              <a:off x="11739739" y="2735829"/>
              <a:ext cx="2501422" cy="739907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548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E8CDAF-C6ED-3605-3B00-E91E33C27091}"/>
                </a:ext>
              </a:extLst>
            </p:cNvPr>
            <p:cNvSpPr/>
            <p:nvPr/>
          </p:nvSpPr>
          <p:spPr>
            <a:xfrm>
              <a:off x="12819172" y="3500368"/>
              <a:ext cx="366842" cy="866521"/>
            </a:xfrm>
            <a:prstGeom prst="rect">
              <a:avLst/>
            </a:prstGeom>
            <a:solidFill>
              <a:srgbClr val="548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01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래픽 54" descr="모래가 다 떨어진 모래 시계 단색으로 채워진">
            <a:extLst>
              <a:ext uri="{FF2B5EF4-FFF2-40B4-BE49-F238E27FC236}">
                <a16:creationId xmlns:a16="http://schemas.microsoft.com/office/drawing/2014/main" id="{FD7BB8F8-4ED6-42E4-4B43-39AF0272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53" y="563622"/>
            <a:ext cx="1165450" cy="116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9F2E6D-BA90-6FD0-0662-B7B55850320A}"/>
              </a:ext>
            </a:extLst>
          </p:cNvPr>
          <p:cNvSpPr/>
          <p:nvPr/>
        </p:nvSpPr>
        <p:spPr>
          <a:xfrm>
            <a:off x="354437" y="3253543"/>
            <a:ext cx="11483126" cy="309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래픽 39" descr="여성 프로필 단색으로 채워진">
            <a:extLst>
              <a:ext uri="{FF2B5EF4-FFF2-40B4-BE49-F238E27FC236}">
                <a16:creationId xmlns:a16="http://schemas.microsoft.com/office/drawing/2014/main" id="{B27154C3-93D1-E1F9-39DC-3C710D50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746" y="671865"/>
            <a:ext cx="1165451" cy="1165451"/>
          </a:xfrm>
          <a:prstGeom prst="rect">
            <a:avLst/>
          </a:prstGeom>
        </p:spPr>
      </p:pic>
      <p:sp>
        <p:nvSpPr>
          <p:cNvPr id="45" name="그래픽 43" descr="기저귀 윤곽선">
            <a:extLst>
              <a:ext uri="{FF2B5EF4-FFF2-40B4-BE49-F238E27FC236}">
                <a16:creationId xmlns:a16="http://schemas.microsoft.com/office/drawing/2014/main" id="{4123853B-CA44-5B92-B187-CBCD5A69B836}"/>
              </a:ext>
            </a:extLst>
          </p:cNvPr>
          <p:cNvSpPr/>
          <p:nvPr/>
        </p:nvSpPr>
        <p:spPr>
          <a:xfrm>
            <a:off x="1437223" y="854934"/>
            <a:ext cx="834910" cy="683273"/>
          </a:xfrm>
          <a:custGeom>
            <a:avLst/>
            <a:gdLst>
              <a:gd name="connsiteX0" fmla="*/ 628650 w 666749"/>
              <a:gd name="connsiteY0" fmla="*/ 0 h 571547"/>
              <a:gd name="connsiteX1" fmla="*/ 38100 w 666749"/>
              <a:gd name="connsiteY1" fmla="*/ 0 h 571547"/>
              <a:gd name="connsiteX2" fmla="*/ 0 w 666749"/>
              <a:gd name="connsiteY2" fmla="*/ 38100 h 571547"/>
              <a:gd name="connsiteX3" fmla="*/ 0 w 666749"/>
              <a:gd name="connsiteY3" fmla="*/ 333423 h 571547"/>
              <a:gd name="connsiteX4" fmla="*/ 238125 w 666749"/>
              <a:gd name="connsiteY4" fmla="*/ 571548 h 571547"/>
              <a:gd name="connsiteX5" fmla="*/ 428625 w 666749"/>
              <a:gd name="connsiteY5" fmla="*/ 571548 h 571547"/>
              <a:gd name="connsiteX6" fmla="*/ 666750 w 666749"/>
              <a:gd name="connsiteY6" fmla="*/ 333423 h 571547"/>
              <a:gd name="connsiteX7" fmla="*/ 666750 w 666749"/>
              <a:gd name="connsiteY7" fmla="*/ 38100 h 571547"/>
              <a:gd name="connsiteX8" fmla="*/ 628650 w 666749"/>
              <a:gd name="connsiteY8" fmla="*/ 0 h 571547"/>
              <a:gd name="connsiteX9" fmla="*/ 647700 w 666749"/>
              <a:gd name="connsiteY9" fmla="*/ 190500 h 571547"/>
              <a:gd name="connsiteX10" fmla="*/ 523875 w 666749"/>
              <a:gd name="connsiteY10" fmla="*/ 190500 h 571547"/>
              <a:gd name="connsiteX11" fmla="*/ 514350 w 666749"/>
              <a:gd name="connsiteY11" fmla="*/ 180975 h 571547"/>
              <a:gd name="connsiteX12" fmla="*/ 514350 w 666749"/>
              <a:gd name="connsiteY12" fmla="*/ 123825 h 571547"/>
              <a:gd name="connsiteX13" fmla="*/ 523875 w 666749"/>
              <a:gd name="connsiteY13" fmla="*/ 114300 h 571547"/>
              <a:gd name="connsiteX14" fmla="*/ 647700 w 666749"/>
              <a:gd name="connsiteY14" fmla="*/ 114300 h 571547"/>
              <a:gd name="connsiteX15" fmla="*/ 19050 w 666749"/>
              <a:gd name="connsiteY15" fmla="*/ 114300 h 571547"/>
              <a:gd name="connsiteX16" fmla="*/ 142875 w 666749"/>
              <a:gd name="connsiteY16" fmla="*/ 114300 h 571547"/>
              <a:gd name="connsiteX17" fmla="*/ 152400 w 666749"/>
              <a:gd name="connsiteY17" fmla="*/ 123825 h 571547"/>
              <a:gd name="connsiteX18" fmla="*/ 152400 w 666749"/>
              <a:gd name="connsiteY18" fmla="*/ 180975 h 571547"/>
              <a:gd name="connsiteX19" fmla="*/ 142875 w 666749"/>
              <a:gd name="connsiteY19" fmla="*/ 190500 h 571547"/>
              <a:gd name="connsiteX20" fmla="*/ 19050 w 666749"/>
              <a:gd name="connsiteY20" fmla="*/ 190500 h 571547"/>
              <a:gd name="connsiteX21" fmla="*/ 142875 w 666749"/>
              <a:gd name="connsiteY21" fmla="*/ 209550 h 571547"/>
              <a:gd name="connsiteX22" fmla="*/ 171450 w 666749"/>
              <a:gd name="connsiteY22" fmla="*/ 180975 h 571547"/>
              <a:gd name="connsiteX23" fmla="*/ 171450 w 666749"/>
              <a:gd name="connsiteY23" fmla="*/ 123825 h 571547"/>
              <a:gd name="connsiteX24" fmla="*/ 142875 w 666749"/>
              <a:gd name="connsiteY24" fmla="*/ 95250 h 571547"/>
              <a:gd name="connsiteX25" fmla="*/ 19050 w 666749"/>
              <a:gd name="connsiteY25" fmla="*/ 95250 h 571547"/>
              <a:gd name="connsiteX26" fmla="*/ 19050 w 666749"/>
              <a:gd name="connsiteY26" fmla="*/ 38100 h 571547"/>
              <a:gd name="connsiteX27" fmla="*/ 38100 w 666749"/>
              <a:gd name="connsiteY27" fmla="*/ 19050 h 571547"/>
              <a:gd name="connsiteX28" fmla="*/ 628650 w 666749"/>
              <a:gd name="connsiteY28" fmla="*/ 19050 h 571547"/>
              <a:gd name="connsiteX29" fmla="*/ 647700 w 666749"/>
              <a:gd name="connsiteY29" fmla="*/ 38100 h 571547"/>
              <a:gd name="connsiteX30" fmla="*/ 647700 w 666749"/>
              <a:gd name="connsiteY30" fmla="*/ 95250 h 571547"/>
              <a:gd name="connsiteX31" fmla="*/ 523875 w 666749"/>
              <a:gd name="connsiteY31" fmla="*/ 95250 h 571547"/>
              <a:gd name="connsiteX32" fmla="*/ 495300 w 666749"/>
              <a:gd name="connsiteY32" fmla="*/ 123825 h 571547"/>
              <a:gd name="connsiteX33" fmla="*/ 495300 w 666749"/>
              <a:gd name="connsiteY33" fmla="*/ 180975 h 571547"/>
              <a:gd name="connsiteX34" fmla="*/ 523875 w 666749"/>
              <a:gd name="connsiteY34" fmla="*/ 209550 h 571547"/>
              <a:gd name="connsiteX35" fmla="*/ 647700 w 666749"/>
              <a:gd name="connsiteY35" fmla="*/ 209550 h 571547"/>
              <a:gd name="connsiteX36" fmla="*/ 647700 w 666749"/>
              <a:gd name="connsiteY36" fmla="*/ 298380 h 571547"/>
              <a:gd name="connsiteX37" fmla="*/ 419843 w 666749"/>
              <a:gd name="connsiteY37" fmla="*/ 552498 h 571547"/>
              <a:gd name="connsiteX38" fmla="*/ 246345 w 666749"/>
              <a:gd name="connsiteY38" fmla="*/ 552498 h 571547"/>
              <a:gd name="connsiteX39" fmla="*/ 19050 w 666749"/>
              <a:gd name="connsiteY39" fmla="*/ 298494 h 571547"/>
              <a:gd name="connsiteX40" fmla="*/ 19050 w 666749"/>
              <a:gd name="connsiteY40" fmla="*/ 209550 h 571547"/>
              <a:gd name="connsiteX41" fmla="*/ 19050 w 666749"/>
              <a:gd name="connsiteY41" fmla="*/ 333423 h 571547"/>
              <a:gd name="connsiteX42" fmla="*/ 19050 w 666749"/>
              <a:gd name="connsiteY42" fmla="*/ 318030 h 571547"/>
              <a:gd name="connsiteX43" fmla="*/ 227219 w 666749"/>
              <a:gd name="connsiteY43" fmla="*/ 552221 h 571547"/>
              <a:gd name="connsiteX44" fmla="*/ 19050 w 666749"/>
              <a:gd name="connsiteY44" fmla="*/ 333423 h 571547"/>
              <a:gd name="connsiteX45" fmla="*/ 439007 w 666749"/>
              <a:gd name="connsiteY45" fmla="*/ 552231 h 571547"/>
              <a:gd name="connsiteX46" fmla="*/ 647700 w 666749"/>
              <a:gd name="connsiteY46" fmla="*/ 317916 h 571547"/>
              <a:gd name="connsiteX47" fmla="*/ 647700 w 666749"/>
              <a:gd name="connsiteY47" fmla="*/ 333423 h 571547"/>
              <a:gd name="connsiteX48" fmla="*/ 439007 w 666749"/>
              <a:gd name="connsiteY48" fmla="*/ 552231 h 5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6749" h="571547">
                <a:moveTo>
                  <a:pt x="628650" y="0"/>
                </a:move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333423"/>
                </a:lnTo>
                <a:cubicBezTo>
                  <a:pt x="147" y="464874"/>
                  <a:pt x="106673" y="571401"/>
                  <a:pt x="238125" y="571548"/>
                </a:cubicBezTo>
                <a:lnTo>
                  <a:pt x="428625" y="571548"/>
                </a:lnTo>
                <a:cubicBezTo>
                  <a:pt x="560077" y="571401"/>
                  <a:pt x="666603" y="464874"/>
                  <a:pt x="666750" y="333423"/>
                </a:cubicBezTo>
                <a:lnTo>
                  <a:pt x="666750" y="38100"/>
                </a:lnTo>
                <a:cubicBezTo>
                  <a:pt x="666750" y="17058"/>
                  <a:pt x="649692" y="0"/>
                  <a:pt x="628650" y="0"/>
                </a:cubicBezTo>
                <a:close/>
                <a:moveTo>
                  <a:pt x="647700" y="190500"/>
                </a:moveTo>
                <a:lnTo>
                  <a:pt x="523875" y="190500"/>
                </a:lnTo>
                <a:cubicBezTo>
                  <a:pt x="518614" y="190500"/>
                  <a:pt x="514350" y="186236"/>
                  <a:pt x="514350" y="180975"/>
                </a:cubicBezTo>
                <a:lnTo>
                  <a:pt x="514350" y="123825"/>
                </a:lnTo>
                <a:cubicBezTo>
                  <a:pt x="514350" y="118564"/>
                  <a:pt x="518614" y="114300"/>
                  <a:pt x="523875" y="114300"/>
                </a:cubicBezTo>
                <a:lnTo>
                  <a:pt x="647700" y="114300"/>
                </a:lnTo>
                <a:close/>
                <a:moveTo>
                  <a:pt x="19050" y="114300"/>
                </a:moveTo>
                <a:lnTo>
                  <a:pt x="142875" y="114300"/>
                </a:lnTo>
                <a:cubicBezTo>
                  <a:pt x="148136" y="114300"/>
                  <a:pt x="152400" y="118564"/>
                  <a:pt x="152400" y="123825"/>
                </a:cubicBezTo>
                <a:lnTo>
                  <a:pt x="152400" y="180975"/>
                </a:lnTo>
                <a:cubicBezTo>
                  <a:pt x="152400" y="186236"/>
                  <a:pt x="148136" y="190500"/>
                  <a:pt x="142875" y="190500"/>
                </a:cubicBezTo>
                <a:lnTo>
                  <a:pt x="19050" y="190500"/>
                </a:lnTo>
                <a:close/>
                <a:moveTo>
                  <a:pt x="142875" y="209550"/>
                </a:moveTo>
                <a:cubicBezTo>
                  <a:pt x="158657" y="209550"/>
                  <a:pt x="171450" y="196757"/>
                  <a:pt x="171450" y="180975"/>
                </a:cubicBezTo>
                <a:lnTo>
                  <a:pt x="171450" y="123825"/>
                </a:lnTo>
                <a:cubicBezTo>
                  <a:pt x="171450" y="108043"/>
                  <a:pt x="158657" y="95250"/>
                  <a:pt x="142875" y="95250"/>
                </a:cubicBezTo>
                <a:lnTo>
                  <a:pt x="19050" y="95250"/>
                </a:ln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628650" y="19050"/>
                </a:lnTo>
                <a:cubicBezTo>
                  <a:pt x="639171" y="19050"/>
                  <a:pt x="647700" y="27579"/>
                  <a:pt x="647700" y="38100"/>
                </a:cubicBezTo>
                <a:lnTo>
                  <a:pt x="647700" y="95250"/>
                </a:lnTo>
                <a:lnTo>
                  <a:pt x="523875" y="95250"/>
                </a:lnTo>
                <a:cubicBezTo>
                  <a:pt x="508093" y="95250"/>
                  <a:pt x="495300" y="108043"/>
                  <a:pt x="495300" y="123825"/>
                </a:cubicBezTo>
                <a:lnTo>
                  <a:pt x="495300" y="180975"/>
                </a:lnTo>
                <a:cubicBezTo>
                  <a:pt x="495300" y="196757"/>
                  <a:pt x="508093" y="209550"/>
                  <a:pt x="523875" y="209550"/>
                </a:cubicBezTo>
                <a:lnTo>
                  <a:pt x="647700" y="209550"/>
                </a:lnTo>
                <a:lnTo>
                  <a:pt x="647700" y="298380"/>
                </a:lnTo>
                <a:cubicBezTo>
                  <a:pt x="524033" y="323595"/>
                  <a:pt x="431472" y="426824"/>
                  <a:pt x="419843" y="552498"/>
                </a:cubicBezTo>
                <a:lnTo>
                  <a:pt x="246345" y="552498"/>
                </a:lnTo>
                <a:cubicBezTo>
                  <a:pt x="234733" y="427036"/>
                  <a:pt x="142457" y="323917"/>
                  <a:pt x="19050" y="298494"/>
                </a:cubicBezTo>
                <a:lnTo>
                  <a:pt x="19050" y="209550"/>
                </a:lnTo>
                <a:close/>
                <a:moveTo>
                  <a:pt x="19050" y="333423"/>
                </a:moveTo>
                <a:lnTo>
                  <a:pt x="19050" y="318030"/>
                </a:lnTo>
                <a:cubicBezTo>
                  <a:pt x="131736" y="342944"/>
                  <a:pt x="215689" y="437393"/>
                  <a:pt x="227219" y="552221"/>
                </a:cubicBezTo>
                <a:cubicBezTo>
                  <a:pt x="110674" y="546277"/>
                  <a:pt x="19187" y="450119"/>
                  <a:pt x="19050" y="333423"/>
                </a:cubicBezTo>
                <a:close/>
                <a:moveTo>
                  <a:pt x="439007" y="552231"/>
                </a:moveTo>
                <a:cubicBezTo>
                  <a:pt x="450556" y="437203"/>
                  <a:pt x="534771" y="342650"/>
                  <a:pt x="647700" y="317916"/>
                </a:cubicBezTo>
                <a:lnTo>
                  <a:pt x="647700" y="333423"/>
                </a:lnTo>
                <a:cubicBezTo>
                  <a:pt x="647558" y="450317"/>
                  <a:pt x="555765" y="546561"/>
                  <a:pt x="439007" y="55223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17835D-7C62-C524-B7B4-727290757E90}"/>
              </a:ext>
            </a:extLst>
          </p:cNvPr>
          <p:cNvSpPr txBox="1"/>
          <p:nvPr/>
        </p:nvSpPr>
        <p:spPr>
          <a:xfrm>
            <a:off x="1319355" y="1754393"/>
            <a:ext cx="190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3200" dirty="0">
                <a:solidFill>
                  <a:srgbClr val="58A15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pic>
        <p:nvPicPr>
          <p:cNvPr id="48" name="그래픽 47" descr="화폐 단색으로 채워진">
            <a:extLst>
              <a:ext uri="{FF2B5EF4-FFF2-40B4-BE49-F238E27FC236}">
                <a16:creationId xmlns:a16="http://schemas.microsoft.com/office/drawing/2014/main" id="{5FC2DCF9-A9AE-490D-0924-46A4A152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599" y="779560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BA1B3F-D039-025D-633A-4267051A48C3}"/>
              </a:ext>
            </a:extLst>
          </p:cNvPr>
          <p:cNvSpPr txBox="1"/>
          <p:nvPr/>
        </p:nvSpPr>
        <p:spPr>
          <a:xfrm>
            <a:off x="4975173" y="1692772"/>
            <a:ext cx="233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-1300</a:t>
            </a:r>
            <a:r>
              <a:rPr lang="ko-KR" altLang="en-US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grpSp>
        <p:nvGrpSpPr>
          <p:cNvPr id="58" name="그래픽 55" descr="사용자 윤곽선">
            <a:extLst>
              <a:ext uri="{FF2B5EF4-FFF2-40B4-BE49-F238E27FC236}">
                <a16:creationId xmlns:a16="http://schemas.microsoft.com/office/drawing/2014/main" id="{FA78D323-D409-C640-C918-DF080010B465}"/>
              </a:ext>
            </a:extLst>
          </p:cNvPr>
          <p:cNvGrpSpPr/>
          <p:nvPr/>
        </p:nvGrpSpPr>
        <p:grpSpPr>
          <a:xfrm>
            <a:off x="5274803" y="905490"/>
            <a:ext cx="1110294" cy="674096"/>
            <a:chOff x="9197412" y="1245782"/>
            <a:chExt cx="1110294" cy="674096"/>
          </a:xfrm>
          <a:solidFill>
            <a:srgbClr val="000000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D53931F-5B3F-B4C5-DAAE-2E658CB92A4E}"/>
                </a:ext>
              </a:extLst>
            </p:cNvPr>
            <p:cNvSpPr/>
            <p:nvPr/>
          </p:nvSpPr>
          <p:spPr>
            <a:xfrm>
              <a:off x="9316276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BDADF6D-2679-6D86-2FF7-9C7D8AC716A5}"/>
                </a:ext>
              </a:extLst>
            </p:cNvPr>
            <p:cNvSpPr/>
            <p:nvPr/>
          </p:nvSpPr>
          <p:spPr>
            <a:xfrm>
              <a:off x="9950782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958D892-7962-6A62-9A53-5DA2C12EC8EC}"/>
                </a:ext>
              </a:extLst>
            </p:cNvPr>
            <p:cNvSpPr/>
            <p:nvPr/>
          </p:nvSpPr>
          <p:spPr>
            <a:xfrm>
              <a:off x="9906512" y="1512604"/>
              <a:ext cx="401195" cy="224720"/>
            </a:xfrm>
            <a:custGeom>
              <a:avLst/>
              <a:gdLst>
                <a:gd name="connsiteX0" fmla="*/ 373420 w 401195"/>
                <a:gd name="connsiteY0" fmla="*/ 70047 h 224720"/>
                <a:gd name="connsiteX1" fmla="*/ 259116 w 401195"/>
                <a:gd name="connsiteY1" fmla="*/ 15440 h 224720"/>
                <a:gd name="connsiteX2" fmla="*/ 163240 w 401195"/>
                <a:gd name="connsiteY2" fmla="*/ 0 h 224720"/>
                <a:gd name="connsiteX3" fmla="*/ 67654 w 401195"/>
                <a:gd name="connsiteY3" fmla="*/ 15374 h 224720"/>
                <a:gd name="connsiteX4" fmla="*/ 4336 w 401195"/>
                <a:gd name="connsiteY4" fmla="*/ 39498 h 224720"/>
                <a:gd name="connsiteX5" fmla="*/ 0 w 401195"/>
                <a:gd name="connsiteY5" fmla="*/ 71752 h 224720"/>
                <a:gd name="connsiteX6" fmla="*/ 75057 w 401195"/>
                <a:gd name="connsiteY6" fmla="*/ 40741 h 224720"/>
                <a:gd name="connsiteX7" fmla="*/ 163240 w 401195"/>
                <a:gd name="connsiteY7" fmla="*/ 26438 h 224720"/>
                <a:gd name="connsiteX8" fmla="*/ 252388 w 401195"/>
                <a:gd name="connsiteY8" fmla="*/ 40979 h 224720"/>
                <a:gd name="connsiteX9" fmla="*/ 356975 w 401195"/>
                <a:gd name="connsiteY9" fmla="*/ 90748 h 224720"/>
                <a:gd name="connsiteX10" fmla="*/ 358112 w 401195"/>
                <a:gd name="connsiteY10" fmla="*/ 91594 h 224720"/>
                <a:gd name="connsiteX11" fmla="*/ 374742 w 401195"/>
                <a:gd name="connsiteY11" fmla="*/ 125579 h 224720"/>
                <a:gd name="connsiteX12" fmla="*/ 374742 w 401195"/>
                <a:gd name="connsiteY12" fmla="*/ 224721 h 224720"/>
                <a:gd name="connsiteX13" fmla="*/ 401179 w 401195"/>
                <a:gd name="connsiteY13" fmla="*/ 224721 h 224720"/>
                <a:gd name="connsiteX14" fmla="*/ 401179 w 401195"/>
                <a:gd name="connsiteY14" fmla="*/ 125579 h 224720"/>
                <a:gd name="connsiteX15" fmla="*/ 373420 w 401195"/>
                <a:gd name="connsiteY15" fmla="*/ 70047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195" h="224720">
                  <a:moveTo>
                    <a:pt x="373420" y="70047"/>
                  </a:moveTo>
                  <a:cubicBezTo>
                    <a:pt x="339727" y="43773"/>
                    <a:pt x="300725" y="25140"/>
                    <a:pt x="259116" y="15440"/>
                  </a:cubicBezTo>
                  <a:cubicBezTo>
                    <a:pt x="227967" y="6138"/>
                    <a:pt x="195734" y="946"/>
                    <a:pt x="163240" y="0"/>
                  </a:cubicBezTo>
                  <a:cubicBezTo>
                    <a:pt x="130765" y="33"/>
                    <a:pt x="98502" y="5223"/>
                    <a:pt x="67654" y="15374"/>
                  </a:cubicBezTo>
                  <a:cubicBezTo>
                    <a:pt x="45721" y="21051"/>
                    <a:pt x="24487" y="29142"/>
                    <a:pt x="4336" y="39498"/>
                  </a:cubicBezTo>
                  <a:cubicBezTo>
                    <a:pt x="4012" y="50370"/>
                    <a:pt x="2559" y="61180"/>
                    <a:pt x="0" y="71752"/>
                  </a:cubicBezTo>
                  <a:cubicBezTo>
                    <a:pt x="23507" y="58081"/>
                    <a:pt x="48755" y="47650"/>
                    <a:pt x="75057" y="40741"/>
                  </a:cubicBezTo>
                  <a:cubicBezTo>
                    <a:pt x="103521" y="31388"/>
                    <a:pt x="133278" y="26562"/>
                    <a:pt x="163240" y="26438"/>
                  </a:cubicBezTo>
                  <a:cubicBezTo>
                    <a:pt x="193459" y="27412"/>
                    <a:pt x="223425" y="32299"/>
                    <a:pt x="252388" y="40979"/>
                  </a:cubicBezTo>
                  <a:cubicBezTo>
                    <a:pt x="290466" y="49733"/>
                    <a:pt x="326164" y="66721"/>
                    <a:pt x="356975" y="90748"/>
                  </a:cubicBezTo>
                  <a:lnTo>
                    <a:pt x="358112" y="91594"/>
                  </a:lnTo>
                  <a:cubicBezTo>
                    <a:pt x="368985" y="99432"/>
                    <a:pt x="375224" y="112185"/>
                    <a:pt x="374742" y="125579"/>
                  </a:cubicBezTo>
                  <a:lnTo>
                    <a:pt x="374742" y="224721"/>
                  </a:lnTo>
                  <a:lnTo>
                    <a:pt x="401179" y="224721"/>
                  </a:lnTo>
                  <a:lnTo>
                    <a:pt x="401179" y="125579"/>
                  </a:lnTo>
                  <a:cubicBezTo>
                    <a:pt x="401662" y="103620"/>
                    <a:pt x="391273" y="82839"/>
                    <a:pt x="373420" y="70047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AA49F61-7BBC-2336-28B6-B8809D30AF4B}"/>
                </a:ext>
              </a:extLst>
            </p:cNvPr>
            <p:cNvSpPr/>
            <p:nvPr/>
          </p:nvSpPr>
          <p:spPr>
            <a:xfrm>
              <a:off x="9197412" y="1512604"/>
              <a:ext cx="400518" cy="224720"/>
            </a:xfrm>
            <a:custGeom>
              <a:avLst/>
              <a:gdLst>
                <a:gd name="connsiteX0" fmla="*/ 400518 w 400518"/>
                <a:gd name="connsiteY0" fmla="*/ 69703 h 224720"/>
                <a:gd name="connsiteX1" fmla="*/ 396553 w 400518"/>
                <a:gd name="connsiteY1" fmla="*/ 37872 h 224720"/>
                <a:gd name="connsiteX2" fmla="*/ 333684 w 400518"/>
                <a:gd name="connsiteY2" fmla="*/ 15400 h 224720"/>
                <a:gd name="connsiteX3" fmla="*/ 237834 w 400518"/>
                <a:gd name="connsiteY3" fmla="*/ 0 h 224720"/>
                <a:gd name="connsiteX4" fmla="*/ 142248 w 400518"/>
                <a:gd name="connsiteY4" fmla="*/ 15374 h 224720"/>
                <a:gd name="connsiteX5" fmla="*/ 27152 w 400518"/>
                <a:gd name="connsiteY5" fmla="*/ 70483 h 224720"/>
                <a:gd name="connsiteX6" fmla="*/ 0 w 400518"/>
                <a:gd name="connsiteY6" fmla="*/ 125579 h 224720"/>
                <a:gd name="connsiteX7" fmla="*/ 0 w 400518"/>
                <a:gd name="connsiteY7" fmla="*/ 224721 h 224720"/>
                <a:gd name="connsiteX8" fmla="*/ 26438 w 400518"/>
                <a:gd name="connsiteY8" fmla="*/ 224721 h 224720"/>
                <a:gd name="connsiteX9" fmla="*/ 26438 w 400518"/>
                <a:gd name="connsiteY9" fmla="*/ 125579 h 224720"/>
                <a:gd name="connsiteX10" fmla="*/ 43199 w 400518"/>
                <a:gd name="connsiteY10" fmla="*/ 91501 h 224720"/>
                <a:gd name="connsiteX11" fmla="*/ 149704 w 400518"/>
                <a:gd name="connsiteY11" fmla="*/ 40741 h 224720"/>
                <a:gd name="connsiteX12" fmla="*/ 237834 w 400518"/>
                <a:gd name="connsiteY12" fmla="*/ 26438 h 224720"/>
                <a:gd name="connsiteX13" fmla="*/ 326982 w 400518"/>
                <a:gd name="connsiteY13" fmla="*/ 40979 h 224720"/>
                <a:gd name="connsiteX14" fmla="*/ 400518 w 400518"/>
                <a:gd name="connsiteY14" fmla="*/ 69703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518" h="224720">
                  <a:moveTo>
                    <a:pt x="400518" y="69703"/>
                  </a:moveTo>
                  <a:cubicBezTo>
                    <a:pt x="398113" y="59256"/>
                    <a:pt x="396783" y="48590"/>
                    <a:pt x="396553" y="37872"/>
                  </a:cubicBezTo>
                  <a:cubicBezTo>
                    <a:pt x="376381" y="28348"/>
                    <a:pt x="355323" y="20821"/>
                    <a:pt x="333684" y="15400"/>
                  </a:cubicBezTo>
                  <a:cubicBezTo>
                    <a:pt x="302541" y="6114"/>
                    <a:pt x="270318" y="936"/>
                    <a:pt x="237834" y="0"/>
                  </a:cubicBezTo>
                  <a:cubicBezTo>
                    <a:pt x="205359" y="33"/>
                    <a:pt x="173096" y="5223"/>
                    <a:pt x="142248" y="15374"/>
                  </a:cubicBezTo>
                  <a:cubicBezTo>
                    <a:pt x="100874" y="26655"/>
                    <a:pt x="61880" y="45325"/>
                    <a:pt x="27152" y="70483"/>
                  </a:cubicBezTo>
                  <a:cubicBezTo>
                    <a:pt x="10050" y="83646"/>
                    <a:pt x="20" y="103998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41"/>
                    <a:pt x="32649" y="99662"/>
                    <a:pt x="43199" y="91501"/>
                  </a:cubicBezTo>
                  <a:cubicBezTo>
                    <a:pt x="75366" y="68326"/>
                    <a:pt x="111443" y="51131"/>
                    <a:pt x="149704" y="40741"/>
                  </a:cubicBezTo>
                  <a:cubicBezTo>
                    <a:pt x="178152" y="31393"/>
                    <a:pt x="207890" y="26567"/>
                    <a:pt x="237834" y="26438"/>
                  </a:cubicBezTo>
                  <a:cubicBezTo>
                    <a:pt x="268053" y="27412"/>
                    <a:pt x="298019" y="32300"/>
                    <a:pt x="326982" y="40979"/>
                  </a:cubicBezTo>
                  <a:cubicBezTo>
                    <a:pt x="352653" y="47271"/>
                    <a:pt x="377379" y="56930"/>
                    <a:pt x="400518" y="69703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429960-6ECB-22FC-A2E9-99FC7C48C5B3}"/>
                </a:ext>
              </a:extLst>
            </p:cNvPr>
            <p:cNvSpPr/>
            <p:nvPr/>
          </p:nvSpPr>
          <p:spPr>
            <a:xfrm>
              <a:off x="9514559" y="1695157"/>
              <a:ext cx="475894" cy="224720"/>
            </a:xfrm>
            <a:custGeom>
              <a:avLst/>
              <a:gdLst>
                <a:gd name="connsiteX0" fmla="*/ 448120 w 475894"/>
                <a:gd name="connsiteY0" fmla="*/ 70060 h 224720"/>
                <a:gd name="connsiteX1" fmla="*/ 333816 w 475894"/>
                <a:gd name="connsiteY1" fmla="*/ 15453 h 224720"/>
                <a:gd name="connsiteX2" fmla="*/ 237940 w 475894"/>
                <a:gd name="connsiteY2" fmla="*/ 0 h 224720"/>
                <a:gd name="connsiteX3" fmla="*/ 142380 w 475894"/>
                <a:gd name="connsiteY3" fmla="*/ 15374 h 224720"/>
                <a:gd name="connsiteX4" fmla="*/ 27284 w 475894"/>
                <a:gd name="connsiteY4" fmla="*/ 70483 h 224720"/>
                <a:gd name="connsiteX5" fmla="*/ 0 w 475894"/>
                <a:gd name="connsiteY5" fmla="*/ 125579 h 224720"/>
                <a:gd name="connsiteX6" fmla="*/ 0 w 475894"/>
                <a:gd name="connsiteY6" fmla="*/ 224721 h 224720"/>
                <a:gd name="connsiteX7" fmla="*/ 26438 w 475894"/>
                <a:gd name="connsiteY7" fmla="*/ 224721 h 224720"/>
                <a:gd name="connsiteX8" fmla="*/ 26438 w 475894"/>
                <a:gd name="connsiteY8" fmla="*/ 125579 h 224720"/>
                <a:gd name="connsiteX9" fmla="*/ 43212 w 475894"/>
                <a:gd name="connsiteY9" fmla="*/ 91501 h 224720"/>
                <a:gd name="connsiteX10" fmla="*/ 149704 w 475894"/>
                <a:gd name="connsiteY10" fmla="*/ 40741 h 224720"/>
                <a:gd name="connsiteX11" fmla="*/ 237940 w 475894"/>
                <a:gd name="connsiteY11" fmla="*/ 26438 h 224720"/>
                <a:gd name="connsiteX12" fmla="*/ 327101 w 475894"/>
                <a:gd name="connsiteY12" fmla="*/ 40978 h 224720"/>
                <a:gd name="connsiteX13" fmla="*/ 431675 w 475894"/>
                <a:gd name="connsiteY13" fmla="*/ 90734 h 224720"/>
                <a:gd name="connsiteX14" fmla="*/ 432812 w 475894"/>
                <a:gd name="connsiteY14" fmla="*/ 91580 h 224720"/>
                <a:gd name="connsiteX15" fmla="*/ 449441 w 475894"/>
                <a:gd name="connsiteY15" fmla="*/ 125579 h 224720"/>
                <a:gd name="connsiteX16" fmla="*/ 449441 w 475894"/>
                <a:gd name="connsiteY16" fmla="*/ 224721 h 224720"/>
                <a:gd name="connsiteX17" fmla="*/ 475879 w 475894"/>
                <a:gd name="connsiteY17" fmla="*/ 224721 h 224720"/>
                <a:gd name="connsiteX18" fmla="*/ 475879 w 475894"/>
                <a:gd name="connsiteY18" fmla="*/ 125579 h 224720"/>
                <a:gd name="connsiteX19" fmla="*/ 448120 w 475894"/>
                <a:gd name="connsiteY19" fmla="*/ 70060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5894" h="224720">
                  <a:moveTo>
                    <a:pt x="448120" y="70060"/>
                  </a:moveTo>
                  <a:cubicBezTo>
                    <a:pt x="414430" y="43782"/>
                    <a:pt x="375426" y="25149"/>
                    <a:pt x="333816" y="15453"/>
                  </a:cubicBezTo>
                  <a:cubicBezTo>
                    <a:pt x="302666" y="6152"/>
                    <a:pt x="270434" y="958"/>
                    <a:pt x="237940" y="0"/>
                  </a:cubicBezTo>
                  <a:cubicBezTo>
                    <a:pt x="205474" y="32"/>
                    <a:pt x="173219" y="5221"/>
                    <a:pt x="142380" y="15374"/>
                  </a:cubicBezTo>
                  <a:cubicBezTo>
                    <a:pt x="101003" y="26647"/>
                    <a:pt x="62008" y="45317"/>
                    <a:pt x="27284" y="70483"/>
                  </a:cubicBezTo>
                  <a:cubicBezTo>
                    <a:pt x="10127" y="83616"/>
                    <a:pt x="46" y="103973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37"/>
                    <a:pt x="32655" y="99657"/>
                    <a:pt x="43212" y="91501"/>
                  </a:cubicBezTo>
                  <a:cubicBezTo>
                    <a:pt x="75371" y="68320"/>
                    <a:pt x="111446" y="51125"/>
                    <a:pt x="149704" y="40741"/>
                  </a:cubicBezTo>
                  <a:cubicBezTo>
                    <a:pt x="178185" y="31383"/>
                    <a:pt x="207961" y="26557"/>
                    <a:pt x="237940" y="26438"/>
                  </a:cubicBezTo>
                  <a:cubicBezTo>
                    <a:pt x="268164" y="27407"/>
                    <a:pt x="298134" y="32294"/>
                    <a:pt x="327101" y="40978"/>
                  </a:cubicBezTo>
                  <a:cubicBezTo>
                    <a:pt x="365176" y="49721"/>
                    <a:pt x="400873" y="66705"/>
                    <a:pt x="431675" y="90734"/>
                  </a:cubicBezTo>
                  <a:lnTo>
                    <a:pt x="432812" y="91580"/>
                  </a:lnTo>
                  <a:cubicBezTo>
                    <a:pt x="443687" y="99424"/>
                    <a:pt x="449925" y="112181"/>
                    <a:pt x="449441" y="125579"/>
                  </a:cubicBezTo>
                  <a:lnTo>
                    <a:pt x="449441" y="224721"/>
                  </a:lnTo>
                  <a:lnTo>
                    <a:pt x="475879" y="224721"/>
                  </a:lnTo>
                  <a:lnTo>
                    <a:pt x="475879" y="125579"/>
                  </a:lnTo>
                  <a:cubicBezTo>
                    <a:pt x="476358" y="103625"/>
                    <a:pt x="465970" y="82849"/>
                    <a:pt x="448120" y="70060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09F3EA7-0F15-99A6-946A-69B1B6C0D2C5}"/>
                </a:ext>
              </a:extLst>
            </p:cNvPr>
            <p:cNvSpPr/>
            <p:nvPr/>
          </p:nvSpPr>
          <p:spPr>
            <a:xfrm>
              <a:off x="9633529" y="1428334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438 h 237939"/>
                <a:gd name="connsiteX6" fmla="*/ 211502 w 237939"/>
                <a:gd name="connsiteY6" fmla="*/ 118970 h 237939"/>
                <a:gd name="connsiteX7" fmla="*/ 118970 w 237939"/>
                <a:gd name="connsiteY7" fmla="*/ 211502 h 237939"/>
                <a:gd name="connsiteX8" fmla="*/ 26438 w 237939"/>
                <a:gd name="connsiteY8" fmla="*/ 118970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5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5"/>
                    <a:pt x="53264" y="237940"/>
                    <a:pt x="118970" y="237940"/>
                  </a:cubicBezTo>
                  <a:close/>
                  <a:moveTo>
                    <a:pt x="118970" y="26438"/>
                  </a:moveTo>
                  <a:cubicBezTo>
                    <a:pt x="170074" y="26438"/>
                    <a:pt x="211502" y="67866"/>
                    <a:pt x="211502" y="118970"/>
                  </a:cubicBezTo>
                  <a:cubicBezTo>
                    <a:pt x="211502" y="170074"/>
                    <a:pt x="170074" y="211502"/>
                    <a:pt x="118970" y="211502"/>
                  </a:cubicBezTo>
                  <a:cubicBezTo>
                    <a:pt x="67866" y="211502"/>
                    <a:pt x="26438" y="170074"/>
                    <a:pt x="26438" y="118970"/>
                  </a:cubicBezTo>
                  <a:cubicBezTo>
                    <a:pt x="26475" y="67870"/>
                    <a:pt x="67870" y="26444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C4D62B-F4DC-645C-CC3E-0DF8EE5064DA}"/>
              </a:ext>
            </a:extLst>
          </p:cNvPr>
          <p:cNvSpPr txBox="1"/>
          <p:nvPr/>
        </p:nvSpPr>
        <p:spPr>
          <a:xfrm>
            <a:off x="5304550" y="2284349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 배송 시간 단축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1446A-0180-C140-866F-7D1DF50BF34C}"/>
              </a:ext>
            </a:extLst>
          </p:cNvPr>
          <p:cNvSpPr txBox="1"/>
          <p:nvPr/>
        </p:nvSpPr>
        <p:spPr>
          <a:xfrm>
            <a:off x="9346213" y="2284350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불만율 감소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A94085-262E-BDBA-84F8-41A1EDF275EC}"/>
              </a:ext>
            </a:extLst>
          </p:cNvPr>
          <p:cNvSpPr txBox="1"/>
          <p:nvPr/>
        </p:nvSpPr>
        <p:spPr>
          <a:xfrm>
            <a:off x="9544108" y="1701551"/>
            <a:ext cx="1290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-15%</a:t>
            </a:r>
            <a:endParaRPr lang="ko-KR" altLang="en-US" sz="3200" dirty="0">
              <a:solidFill>
                <a:srgbClr val="5485F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0" name="그래픽 69" descr="상자 윤곽선">
            <a:extLst>
              <a:ext uri="{FF2B5EF4-FFF2-40B4-BE49-F238E27FC236}">
                <a16:creationId xmlns:a16="http://schemas.microsoft.com/office/drawing/2014/main" id="{A09D7FA9-64E2-B233-7F4C-DA4017C03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4464" y="645893"/>
            <a:ext cx="1186345" cy="1186345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 배송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5F6ED-1CBF-1E42-A81A-170C878DE796}"/>
              </a:ext>
            </a:extLst>
          </p:cNvPr>
          <p:cNvSpPr txBox="1"/>
          <p:nvPr/>
        </p:nvSpPr>
        <p:spPr>
          <a:xfrm>
            <a:off x="738587" y="2621943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고객들은 평균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번씩 주문 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A2C26E-B0D9-6A0F-DA8E-FD1EAB4929FF}"/>
              </a:ext>
            </a:extLst>
          </p:cNvPr>
          <p:cNvSpPr txBox="1"/>
          <p:nvPr/>
        </p:nvSpPr>
        <p:spPr>
          <a:xfrm>
            <a:off x="4438327" y="2603981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고객님의 소중한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더 빨리 받아보세요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E31775-A0FC-E91F-A13F-9A2F5563E2F5}"/>
              </a:ext>
            </a:extLst>
          </p:cNvPr>
          <p:cNvSpPr txBox="1"/>
          <p:nvPr/>
        </p:nvSpPr>
        <p:spPr>
          <a:xfrm>
            <a:off x="1376583" y="2284239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A8B982-DDED-477B-2437-C17146E04251}"/>
              </a:ext>
            </a:extLst>
          </p:cNvPr>
          <p:cNvSpPr txBox="1"/>
          <p:nvPr/>
        </p:nvSpPr>
        <p:spPr>
          <a:xfrm>
            <a:off x="8900635" y="2616712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 배송보다 더욱 빨라진 배송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D80E59-DD89-C0E8-ECD5-B7BC3BABEDF4}"/>
              </a:ext>
            </a:extLst>
          </p:cNvPr>
          <p:cNvSpPr/>
          <p:nvPr/>
        </p:nvSpPr>
        <p:spPr>
          <a:xfrm>
            <a:off x="1117130" y="4455591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9D7F-94F1-580F-D82D-5A7C0EA3C813}"/>
              </a:ext>
            </a:extLst>
          </p:cNvPr>
          <p:cNvSpPr/>
          <p:nvPr/>
        </p:nvSpPr>
        <p:spPr>
          <a:xfrm>
            <a:off x="2993770" y="4455590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2EF68-8713-577E-F570-027DBCD10AFE}"/>
              </a:ext>
            </a:extLst>
          </p:cNvPr>
          <p:cNvSpPr/>
          <p:nvPr/>
        </p:nvSpPr>
        <p:spPr>
          <a:xfrm>
            <a:off x="4870408" y="4455589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6714CD-C7BE-6E55-3383-12BC9AFEDDD6}"/>
              </a:ext>
            </a:extLst>
          </p:cNvPr>
          <p:cNvCxnSpPr/>
          <p:nvPr/>
        </p:nvCxnSpPr>
        <p:spPr>
          <a:xfrm>
            <a:off x="1301125" y="4645160"/>
            <a:ext cx="3569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5D6071-212F-CA55-8639-CF536169E8E0}"/>
              </a:ext>
            </a:extLst>
          </p:cNvPr>
          <p:cNvSpPr txBox="1"/>
          <p:nvPr/>
        </p:nvSpPr>
        <p:spPr>
          <a:xfrm>
            <a:off x="1018036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6A35-6BC8-643E-7E29-2A5942E7F02C}"/>
              </a:ext>
            </a:extLst>
          </p:cNvPr>
          <p:cNvSpPr txBox="1"/>
          <p:nvPr/>
        </p:nvSpPr>
        <p:spPr>
          <a:xfrm>
            <a:off x="2915423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56DA6-8BA0-7179-B624-8F09B2FE772E}"/>
              </a:ext>
            </a:extLst>
          </p:cNvPr>
          <p:cNvSpPr txBox="1"/>
          <p:nvPr/>
        </p:nvSpPr>
        <p:spPr>
          <a:xfrm>
            <a:off x="4781404" y="418757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84C98-176E-B6EE-68FB-6694E15C33C9}"/>
              </a:ext>
            </a:extLst>
          </p:cNvPr>
          <p:cNvSpPr txBox="1"/>
          <p:nvPr/>
        </p:nvSpPr>
        <p:spPr>
          <a:xfrm>
            <a:off x="1095328" y="44979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86617-7121-4F15-799C-E6CF893C67F1}"/>
              </a:ext>
            </a:extLst>
          </p:cNvPr>
          <p:cNvSpPr txBox="1"/>
          <p:nvPr/>
        </p:nvSpPr>
        <p:spPr>
          <a:xfrm>
            <a:off x="2956171" y="449791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11CB1-5399-6014-65FE-EED2E8980486}"/>
              </a:ext>
            </a:extLst>
          </p:cNvPr>
          <p:cNvSpPr txBox="1"/>
          <p:nvPr/>
        </p:nvSpPr>
        <p:spPr>
          <a:xfrm>
            <a:off x="4837837" y="449127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517119-8CE8-1C09-7538-D43ABEDB7399}"/>
              </a:ext>
            </a:extLst>
          </p:cNvPr>
          <p:cNvSpPr/>
          <p:nvPr/>
        </p:nvSpPr>
        <p:spPr>
          <a:xfrm>
            <a:off x="560291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C665D-A28F-6B74-38B4-4CEE32F1B554}"/>
              </a:ext>
            </a:extLst>
          </p:cNvPr>
          <p:cNvSpPr/>
          <p:nvPr/>
        </p:nvSpPr>
        <p:spPr>
          <a:xfrm>
            <a:off x="2457679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CACE79-5100-865C-C9C4-8B1ED7185D32}"/>
              </a:ext>
            </a:extLst>
          </p:cNvPr>
          <p:cNvSpPr/>
          <p:nvPr/>
        </p:nvSpPr>
        <p:spPr>
          <a:xfrm>
            <a:off x="4313569" y="5107122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B07FA1-70B5-5898-ABF5-CAB1FF71BA0B}"/>
              </a:ext>
            </a:extLst>
          </p:cNvPr>
          <p:cNvSpPr/>
          <p:nvPr/>
        </p:nvSpPr>
        <p:spPr>
          <a:xfrm>
            <a:off x="2146290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0A9663-626E-1B31-F899-8B39AF639685}"/>
              </a:ext>
            </a:extLst>
          </p:cNvPr>
          <p:cNvSpPr/>
          <p:nvPr/>
        </p:nvSpPr>
        <p:spPr>
          <a:xfrm>
            <a:off x="4022929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래픽 46" descr="오른쪽을 가리키는 검지  윤곽선">
            <a:extLst>
              <a:ext uri="{FF2B5EF4-FFF2-40B4-BE49-F238E27FC236}">
                <a16:creationId xmlns:a16="http://schemas.microsoft.com/office/drawing/2014/main" id="{7D03A8FC-3868-5ABE-FDD3-C25EBE93B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2183" y="5285412"/>
            <a:ext cx="650831" cy="650831"/>
          </a:xfrm>
          <a:prstGeom prst="rect">
            <a:avLst/>
          </a:prstGeom>
        </p:spPr>
      </p:pic>
      <p:sp>
        <p:nvSpPr>
          <p:cNvPr id="49" name="막힌 원호 48">
            <a:extLst>
              <a:ext uri="{FF2B5EF4-FFF2-40B4-BE49-F238E27FC236}">
                <a16:creationId xmlns:a16="http://schemas.microsoft.com/office/drawing/2014/main" id="{2EC53F5E-737F-72A0-E946-3582BB42231E}"/>
              </a:ext>
            </a:extLst>
          </p:cNvPr>
          <p:cNvSpPr/>
          <p:nvPr/>
        </p:nvSpPr>
        <p:spPr>
          <a:xfrm>
            <a:off x="1095328" y="5220384"/>
            <a:ext cx="263955" cy="267190"/>
          </a:xfrm>
          <a:prstGeom prst="blockArc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6CBA2D-EBD7-EA02-324C-75C70F01C247}"/>
              </a:ext>
            </a:extLst>
          </p:cNvPr>
          <p:cNvSpPr txBox="1"/>
          <p:nvPr/>
        </p:nvSpPr>
        <p:spPr>
          <a:xfrm>
            <a:off x="488768" y="591163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 고르고</a:t>
            </a:r>
          </a:p>
        </p:txBody>
      </p:sp>
      <p:pic>
        <p:nvPicPr>
          <p:cNvPr id="53" name="그래픽 52" descr="신용 카드 윤곽선">
            <a:extLst>
              <a:ext uri="{FF2B5EF4-FFF2-40B4-BE49-F238E27FC236}">
                <a16:creationId xmlns:a16="http://schemas.microsoft.com/office/drawing/2014/main" id="{915F3553-6410-DFCE-99EE-FD0C1EE85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5537" y="515362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3FDE5D-C0EB-1B3F-A51C-56AE07CF8456}"/>
              </a:ext>
            </a:extLst>
          </p:cNvPr>
          <p:cNvSpPr txBox="1"/>
          <p:nvPr/>
        </p:nvSpPr>
        <p:spPr>
          <a:xfrm>
            <a:off x="2436929" y="589577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결제하면</a:t>
            </a:r>
          </a:p>
        </p:txBody>
      </p:sp>
      <p:pic>
        <p:nvPicPr>
          <p:cNvPr id="65" name="그래픽 64" descr="트럭 윤곽선">
            <a:extLst>
              <a:ext uri="{FF2B5EF4-FFF2-40B4-BE49-F238E27FC236}">
                <a16:creationId xmlns:a16="http://schemas.microsoft.com/office/drawing/2014/main" id="{C884CC76-810A-E7F0-38B3-2E04CF1A4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4208" y="5096348"/>
            <a:ext cx="914400" cy="9144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9DE162-F989-18EA-BEF5-D05685B0EEC3}"/>
              </a:ext>
            </a:extLst>
          </p:cNvPr>
          <p:cNvSpPr txBox="1"/>
          <p:nvPr/>
        </p:nvSpPr>
        <p:spPr>
          <a:xfrm>
            <a:off x="4440885" y="589289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배송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021CC-2032-455A-F691-55F678DC9D95}"/>
              </a:ext>
            </a:extLst>
          </p:cNvPr>
          <p:cNvSpPr txBox="1"/>
          <p:nvPr/>
        </p:nvSpPr>
        <p:spPr>
          <a:xfrm>
            <a:off x="395421" y="3344589"/>
            <a:ext cx="243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정기배송</a:t>
            </a:r>
            <a:endParaRPr lang="en-US" altLang="ko-KR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4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주문법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794507-4635-A968-93E0-852B6E03BC0C}"/>
              </a:ext>
            </a:extLst>
          </p:cNvPr>
          <p:cNvCxnSpPr>
            <a:cxnSpLocks/>
          </p:cNvCxnSpPr>
          <p:nvPr/>
        </p:nvCxnSpPr>
        <p:spPr>
          <a:xfrm>
            <a:off x="6096000" y="3459536"/>
            <a:ext cx="0" cy="2731886"/>
          </a:xfrm>
          <a:prstGeom prst="line">
            <a:avLst/>
          </a:prstGeom>
          <a:ln w="28575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11CD-BE20-4868-F469-20A79901658D}"/>
              </a:ext>
            </a:extLst>
          </p:cNvPr>
          <p:cNvSpPr txBox="1"/>
          <p:nvPr/>
        </p:nvSpPr>
        <p:spPr>
          <a:xfrm>
            <a:off x="6184500" y="3343160"/>
            <a:ext cx="14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57C8295-A505-7248-BD19-9EA9963FCB08}"/>
              </a:ext>
            </a:extLst>
          </p:cNvPr>
          <p:cNvCxnSpPr>
            <a:cxnSpLocks/>
          </p:cNvCxnSpPr>
          <p:nvPr/>
        </p:nvCxnSpPr>
        <p:spPr>
          <a:xfrm>
            <a:off x="4022929" y="671865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D2CD3C-F60A-637E-02D3-BB9A9ECE75E4}"/>
              </a:ext>
            </a:extLst>
          </p:cNvPr>
          <p:cNvCxnSpPr>
            <a:cxnSpLocks/>
          </p:cNvCxnSpPr>
          <p:nvPr/>
        </p:nvCxnSpPr>
        <p:spPr>
          <a:xfrm>
            <a:off x="8169813" y="645893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5BC986-81F0-7CE2-DE55-A17CC25C2290}"/>
              </a:ext>
            </a:extLst>
          </p:cNvPr>
          <p:cNvSpPr txBox="1"/>
          <p:nvPr/>
        </p:nvSpPr>
        <p:spPr>
          <a:xfrm>
            <a:off x="6493024" y="3772688"/>
            <a:ext cx="507670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최다 구매지역인 서울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충청의 불만족율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(30%)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개선함으로써 충성고객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 증가 기대</a:t>
            </a:r>
            <a:endParaRPr lang="en-US" altLang="ko-KR" sz="16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최다 유입 상품인 기저귀의 정기 구매를 통해 지속적인 구매를 유도한다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3522684-8691-80E3-D045-62659B91C87F}"/>
              </a:ext>
            </a:extLst>
          </p:cNvPr>
          <p:cNvCxnSpPr>
            <a:cxnSpLocks/>
          </p:cNvCxnSpPr>
          <p:nvPr/>
        </p:nvCxnSpPr>
        <p:spPr>
          <a:xfrm>
            <a:off x="6385098" y="5461411"/>
            <a:ext cx="51846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961FEF-828D-0DCB-E0D7-E31DA9FFEB3F}"/>
              </a:ext>
            </a:extLst>
          </p:cNvPr>
          <p:cNvSpPr txBox="1"/>
          <p:nvPr/>
        </p:nvSpPr>
        <p:spPr>
          <a:xfrm>
            <a:off x="6780663" y="5606593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20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감소 및 재구매율 증대 기대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505EFB0-672C-7EDA-69C1-DB82800CCC19}"/>
              </a:ext>
            </a:extLst>
          </p:cNvPr>
          <p:cNvSpPr/>
          <p:nvPr/>
        </p:nvSpPr>
        <p:spPr>
          <a:xfrm rot="16200000">
            <a:off x="11553912" y="2792843"/>
            <a:ext cx="2501422" cy="73990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984D1-6CC9-FFCE-9B89-4E46F946FA15}"/>
              </a:ext>
            </a:extLst>
          </p:cNvPr>
          <p:cNvSpPr/>
          <p:nvPr/>
        </p:nvSpPr>
        <p:spPr>
          <a:xfrm>
            <a:off x="12633345" y="2729230"/>
            <a:ext cx="366842" cy="1694673"/>
          </a:xfrm>
          <a:prstGeom prst="rect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1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5CE841-60C3-51BE-2679-CD83E4F4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2D4A30B-792B-B868-F833-801DB96DEEA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4EA7A0A7-B6A3-F18A-40FA-E92BE3150ACB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773E6-3767-916B-4ADD-D26A1859E0E4}"/>
              </a:ext>
            </a:extLst>
          </p:cNvPr>
          <p:cNvSpPr txBox="1"/>
          <p:nvPr/>
        </p:nvSpPr>
        <p:spPr>
          <a:xfrm>
            <a:off x="14133508" y="2588181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0BC20-19FA-3F50-85BD-E89C2AD27F65}"/>
              </a:ext>
            </a:extLst>
          </p:cNvPr>
          <p:cNvSpPr txBox="1"/>
          <p:nvPr/>
        </p:nvSpPr>
        <p:spPr>
          <a:xfrm>
            <a:off x="14218720" y="5718360"/>
            <a:ext cx="119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FB95B85-1352-C01F-2BA5-541A60A80A32}"/>
              </a:ext>
            </a:extLst>
          </p:cNvPr>
          <p:cNvSpPr/>
          <p:nvPr/>
        </p:nvSpPr>
        <p:spPr>
          <a:xfrm rot="16200000">
            <a:off x="13482292" y="4079229"/>
            <a:ext cx="2501422" cy="739907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9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4F46C5DB-3D95-0DA3-7272-2B9CA6C38943}"/>
              </a:ext>
            </a:extLst>
          </p:cNvPr>
          <p:cNvGrpSpPr/>
          <p:nvPr/>
        </p:nvGrpSpPr>
        <p:grpSpPr>
          <a:xfrm>
            <a:off x="426304" y="1248589"/>
            <a:ext cx="3623536" cy="1599531"/>
            <a:chOff x="838200" y="470357"/>
            <a:chExt cx="10972800" cy="484370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5D57829-7FCF-1EB6-BA59-D2FAD1E7813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B4B5F68-9AA8-CF0E-B5E3-07848ABC521F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CC0C514E-3C91-A5FD-5E74-AF3A9DBDA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B7FDDF41-A41C-14F3-D0C3-AC30F8FA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3F1CB20-1431-5664-C216-D355E447E976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84DA56E2-F4C3-6CA3-424F-102D8B4D7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98C6FDFA-FFF9-9FF2-3B8F-DC3E0081D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BF67F8-D9DD-56E1-B880-AF37E533215B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5ABF65-D9B9-AA4D-C646-76446BF8E96C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3D2618F7-F7C2-D307-FB22-61985DDD4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0"/>
          <a:stretch/>
        </p:blipFill>
        <p:spPr>
          <a:xfrm>
            <a:off x="6258479" y="1256595"/>
            <a:ext cx="2385368" cy="16611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391FBA6-D2AF-DA7A-63E8-204B6245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564" y="4062987"/>
            <a:ext cx="3723082" cy="2317231"/>
          </a:xfrm>
          <a:prstGeom prst="rect">
            <a:avLst/>
          </a:prstGeom>
        </p:spPr>
      </p:pic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837933" y="-759605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주어진 고객 데이터를 바탕으로 잠정적 이탈 가능성 분류 모델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Precision 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잠정적으로 이탈 가능성이 높은 고객을 예측하여 복귀 가능성이 높은 고객을 대상으로 맞춤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348567" y="536856"/>
            <a:ext cx="1137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이탈율을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고객이 신규 고객 대비 월 평균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구매금액 평균이 약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차이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나는 것을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 재구매를 유도할 개선안이 필요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314450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EC0486-2C4E-6D19-7FA4-7D9DA63CC580}"/>
              </a:ext>
            </a:extLst>
          </p:cNvPr>
          <p:cNvSpPr txBox="1"/>
          <p:nvPr/>
        </p:nvSpPr>
        <p:spPr>
          <a:xfrm>
            <a:off x="4028708" y="1629144"/>
            <a:ext cx="227463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FEF75-4FA4-3DCA-B04C-43A8DF235CEB}"/>
              </a:ext>
            </a:extLst>
          </p:cNvPr>
          <p:cNvSpPr txBox="1"/>
          <p:nvPr/>
        </p:nvSpPr>
        <p:spPr>
          <a:xfrm>
            <a:off x="2740993" y="5996034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잠정적 이탈 가능성 고객 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89422-B565-E1A5-5555-B01A43EC2054}"/>
              </a:ext>
            </a:extLst>
          </p:cNvPr>
          <p:cNvSpPr txBox="1"/>
          <p:nvPr/>
        </p:nvSpPr>
        <p:spPr>
          <a:xfrm>
            <a:off x="1014465" y="2848120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AB5A5-BFC6-A84F-F691-4BDE9F0D6C4C}"/>
              </a:ext>
            </a:extLst>
          </p:cNvPr>
          <p:cNvSpPr txBox="1"/>
          <p:nvPr/>
        </p:nvSpPr>
        <p:spPr>
          <a:xfrm>
            <a:off x="4004675" y="5789907"/>
            <a:ext cx="2186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재구매한 고객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732D3-B98A-1A2D-E63C-11CE744D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8" y="1346368"/>
            <a:ext cx="2420029" cy="11829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C7191A-F457-929F-DC7D-CE743FC5D4F3}"/>
              </a:ext>
            </a:extLst>
          </p:cNvPr>
          <p:cNvSpPr txBox="1"/>
          <p:nvPr/>
        </p:nvSpPr>
        <p:spPr>
          <a:xfrm>
            <a:off x="6561038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B5B5D-DA3F-35A5-FA40-0C68EEDC2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24DF1C-9212-EDA0-70E8-55D637F9BF5A}"/>
              </a:ext>
            </a:extLst>
          </p:cNvPr>
          <p:cNvCxnSpPr>
            <a:cxnSpLocks/>
          </p:cNvCxnSpPr>
          <p:nvPr/>
        </p:nvCxnSpPr>
        <p:spPr>
          <a:xfrm>
            <a:off x="6469664" y="4291158"/>
            <a:ext cx="0" cy="1679604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904D425-CBD6-313F-1337-C7341D82F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644900" y="4548643"/>
            <a:ext cx="3400265" cy="1039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C57682-FBDA-CE6A-F407-16741D3DCEE4}"/>
              </a:ext>
            </a:extLst>
          </p:cNvPr>
          <p:cNvSpPr txBox="1"/>
          <p:nvPr/>
        </p:nvSpPr>
        <p:spPr>
          <a:xfrm>
            <a:off x="338760" y="3294039"/>
            <a:ext cx="113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잠정적 이탈 가능성을 파악하기 위해 분류 모델을 구현한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882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/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/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/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FB66F3-59C9-BD0C-5881-293CD9427B11}"/>
              </a:ext>
            </a:extLst>
          </p:cNvPr>
          <p:cNvSpPr/>
          <p:nvPr/>
        </p:nvSpPr>
        <p:spPr>
          <a:xfrm>
            <a:off x="338760" y="1259543"/>
            <a:ext cx="11378900" cy="2410214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800E-F775-81F8-A002-A3FC47174A41}"/>
              </a:ext>
            </a:extLst>
          </p:cNvPr>
          <p:cNvSpPr txBox="1"/>
          <p:nvPr/>
        </p:nvSpPr>
        <p:spPr>
          <a:xfrm>
            <a:off x="338760" y="568584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네이버블로그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유입되며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중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ㅇㅇ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인원은 프로모션 기간 이내로 유입된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프로모션 적합한 시기 설정이 필요함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FE33-C51E-2991-6B91-BD1BD64D4EC3}"/>
              </a:ext>
            </a:extLst>
          </p:cNvPr>
          <p:cNvSpPr txBox="1"/>
          <p:nvPr/>
        </p:nvSpPr>
        <p:spPr>
          <a:xfrm>
            <a:off x="399462" y="3741106"/>
            <a:ext cx="1137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4F33DA-6ACB-4725-2783-744A5CDA30B3}"/>
              </a:ext>
            </a:extLst>
          </p:cNvPr>
          <p:cNvSpPr/>
          <p:nvPr/>
        </p:nvSpPr>
        <p:spPr>
          <a:xfrm>
            <a:off x="338760" y="4393350"/>
            <a:ext cx="11378900" cy="2007756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8FE736-0B89-F02F-28BF-6F1A95A1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2" y="1282563"/>
            <a:ext cx="2311012" cy="2262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725D55-F3FB-BFDC-78B2-DB845F1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28" y="1374098"/>
            <a:ext cx="2665794" cy="218110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21FF22-FCC1-1248-85A7-E80DE6E2B09F}"/>
              </a:ext>
            </a:extLst>
          </p:cNvPr>
          <p:cNvCxnSpPr>
            <a:cxnSpLocks/>
          </p:cNvCxnSpPr>
          <p:nvPr/>
        </p:nvCxnSpPr>
        <p:spPr>
          <a:xfrm>
            <a:off x="5788580" y="1418092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AD8985F-C3E2-1EFA-4697-1AB64E66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03" y="1834320"/>
            <a:ext cx="2936536" cy="1187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DA83F8-D912-2C15-1845-B1C64D44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440" y="2060154"/>
            <a:ext cx="2865216" cy="6677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4B954-AD58-26DF-CD2C-7A0F0C5ABEB3}"/>
              </a:ext>
            </a:extLst>
          </p:cNvPr>
          <p:cNvGrpSpPr/>
          <p:nvPr/>
        </p:nvGrpSpPr>
        <p:grpSpPr>
          <a:xfrm>
            <a:off x="399462" y="4541854"/>
            <a:ext cx="4785487" cy="1717915"/>
            <a:chOff x="399462" y="410920"/>
            <a:chExt cx="10259656" cy="5848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CAFD7D-71D5-332A-94EE-4FE5620F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62" y="410920"/>
              <a:ext cx="10259656" cy="5848850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190CB3-B23A-A717-5C04-D32F93D1D1F6}"/>
                </a:ext>
              </a:extLst>
            </p:cNvPr>
            <p:cNvCxnSpPr/>
            <p:nvPr/>
          </p:nvCxnSpPr>
          <p:spPr>
            <a:xfrm>
              <a:off x="1095046" y="3344232"/>
              <a:ext cx="9387068" cy="0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CA8B4A-0F78-025E-8187-4DFBB0CAA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71287" y="3362515"/>
              <a:ext cx="0" cy="1971485"/>
            </a:xfrm>
            <a:prstGeom prst="line">
              <a:avLst/>
            </a:prstGeom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6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 분석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293491" y="542284"/>
            <a:ext cx="11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고객을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층별화 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그룹으로 분류할 수 있었고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고객등급별 차별화된 제품 추천 전략이 필요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416284" y="4364630"/>
            <a:ext cx="11378900" cy="205841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6" name="표 24">
            <a:extLst>
              <a:ext uri="{FF2B5EF4-FFF2-40B4-BE49-F238E27FC236}">
                <a16:creationId xmlns:a16="http://schemas.microsoft.com/office/drawing/2014/main" id="{BBB2B834-C2F5-79C4-5317-A668A131AB92}"/>
              </a:ext>
            </a:extLst>
          </p:cNvPr>
          <p:cNvGraphicFramePr>
            <a:graphicFrameLocks noGrp="1"/>
          </p:cNvGraphicFramePr>
          <p:nvPr/>
        </p:nvGraphicFramePr>
        <p:xfrm>
          <a:off x="6386388" y="1268339"/>
          <a:ext cx="5080496" cy="216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48">
                  <a:extLst>
                    <a:ext uri="{9D8B030D-6E8A-4147-A177-3AD203B41FA5}">
                      <a16:colId xmlns:a16="http://schemas.microsoft.com/office/drawing/2014/main" val="2209169623"/>
                    </a:ext>
                  </a:extLst>
                </a:gridCol>
                <a:gridCol w="4314848">
                  <a:extLst>
                    <a:ext uri="{9D8B030D-6E8A-4147-A177-3AD203B41FA5}">
                      <a16:colId xmlns:a16="http://schemas.microsoft.com/office/drawing/2014/main" val="4094192360"/>
                    </a:ext>
                  </a:extLst>
                </a:gridCol>
              </a:tblGrid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278184"/>
                  </a:ext>
                </a:extLst>
              </a:tr>
              <a:tr h="1083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86978"/>
                  </a:ext>
                </a:extLst>
              </a:tr>
            </a:tbl>
          </a:graphicData>
        </a:graphic>
      </p:graphicFrame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98517" y="119048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특성에 따른 마케팅 전략의 필요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3555D05A-5FFC-E0C3-1B57-87A57D9A55B4}"/>
              </a:ext>
            </a:extLst>
          </p:cNvPr>
          <p:cNvGraphicFramePr/>
          <p:nvPr/>
        </p:nvGraphicFramePr>
        <p:xfrm>
          <a:off x="270734" y="1696347"/>
          <a:ext cx="3076930" cy="1770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596100" y="1787705"/>
            <a:ext cx="2091823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최근 구매일이 언제인가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F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자주 구매하였는가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얼마나 많은 금액을 썼는가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BC27EA-4B9F-2197-2C02-018FFF62F4C3}"/>
              </a:ext>
            </a:extLst>
          </p:cNvPr>
          <p:cNvCxnSpPr>
            <a:cxnSpLocks/>
          </p:cNvCxnSpPr>
          <p:nvPr/>
        </p:nvCxnSpPr>
        <p:spPr>
          <a:xfrm flipH="1">
            <a:off x="1753005" y="1998721"/>
            <a:ext cx="674248" cy="64944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1A05E0-5204-55B4-CC6C-7232EBEFC028}"/>
              </a:ext>
            </a:extLst>
          </p:cNvPr>
          <p:cNvCxnSpPr>
            <a:cxnSpLocks/>
          </p:cNvCxnSpPr>
          <p:nvPr/>
        </p:nvCxnSpPr>
        <p:spPr>
          <a:xfrm flipV="1">
            <a:off x="2427253" y="1987443"/>
            <a:ext cx="248192" cy="1025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BA8610-BD9B-2EC8-21F6-3DC185A82E08}"/>
              </a:ext>
            </a:extLst>
          </p:cNvPr>
          <p:cNvSpPr txBox="1"/>
          <p:nvPr/>
        </p:nvSpPr>
        <p:spPr>
          <a:xfrm>
            <a:off x="2507687" y="1729110"/>
            <a:ext cx="1256956" cy="48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C4649D6-E17E-E0D3-6BFA-9338E9DB2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63" y="2481554"/>
            <a:ext cx="4141960" cy="9305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10975D-AFC4-23FD-5C38-C138B7A5A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663" y="1385391"/>
            <a:ext cx="4141960" cy="93053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B2991-CA5C-5E8B-B6B2-D1C36B6045D7}"/>
              </a:ext>
            </a:extLst>
          </p:cNvPr>
          <p:cNvCxnSpPr>
            <a:cxnSpLocks/>
          </p:cNvCxnSpPr>
          <p:nvPr/>
        </p:nvCxnSpPr>
        <p:spPr>
          <a:xfrm>
            <a:off x="6170361" y="1447141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26">
            <a:extLst>
              <a:ext uri="{FF2B5EF4-FFF2-40B4-BE49-F238E27FC236}">
                <a16:creationId xmlns:a16="http://schemas.microsoft.com/office/drawing/2014/main" id="{19681731-CA37-2A7C-CEBE-58FE99635929}"/>
              </a:ext>
            </a:extLst>
          </p:cNvPr>
          <p:cNvGraphicFramePr>
            <a:graphicFrameLocks noGrp="1"/>
          </p:cNvGraphicFramePr>
          <p:nvPr/>
        </p:nvGraphicFramePr>
        <p:xfrm>
          <a:off x="3112980" y="2703146"/>
          <a:ext cx="24661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092">
                  <a:extLst>
                    <a:ext uri="{9D8B030D-6E8A-4147-A177-3AD203B41FA5}">
                      <a16:colId xmlns:a16="http://schemas.microsoft.com/office/drawing/2014/main" val="2871060190"/>
                    </a:ext>
                  </a:extLst>
                </a:gridCol>
                <a:gridCol w="1233092">
                  <a:extLst>
                    <a:ext uri="{9D8B030D-6E8A-4147-A177-3AD203B41FA5}">
                      <a16:colId xmlns:a16="http://schemas.microsoft.com/office/drawing/2014/main" val="30616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Diamond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6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3~5</a:t>
                      </a:r>
                      <a:r>
                        <a:rPr lang="ko-KR" altLang="en-US" sz="1000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95339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416284" y="1123046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CE864B-F55C-F6B2-8025-DAEC9FDF26D4}"/>
              </a:ext>
            </a:extLst>
          </p:cNvPr>
          <p:cNvSpPr txBox="1"/>
          <p:nvPr/>
        </p:nvSpPr>
        <p:spPr>
          <a:xfrm>
            <a:off x="338760" y="3712917"/>
            <a:ext cx="1138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 방식을 위해 이용 고객 군집화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군집으로 분류되는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구매 물품 추이를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고객 맞춤 물품 추천 방식 도입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EC75B7-F11C-7503-9D74-79BA1C577F3B}"/>
              </a:ext>
            </a:extLst>
          </p:cNvPr>
          <p:cNvSpPr/>
          <p:nvPr/>
        </p:nvSpPr>
        <p:spPr>
          <a:xfrm>
            <a:off x="763929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고객 맞춤형 물품</a:t>
            </a:r>
            <a:r>
              <a:rPr lang="en-US" altLang="ko-KR" dirty="0">
                <a:solidFill>
                  <a:schemeClr val="tx1"/>
                </a:solidFill>
              </a:rPr>
              <a:t>(Y)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= f(</a:t>
            </a:r>
            <a:r>
              <a:rPr lang="ko-KR" altLang="en-US" dirty="0">
                <a:solidFill>
                  <a:schemeClr val="tx1"/>
                </a:solidFill>
              </a:rPr>
              <a:t>고객 개인정보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첫 구매 관련 정보</a:t>
            </a:r>
            <a:r>
              <a:rPr lang="en-US" altLang="ko-KR" dirty="0">
                <a:solidFill>
                  <a:schemeClr val="tx1"/>
                </a:solidFill>
              </a:rPr>
              <a:t>*)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44F52-DC4B-A097-82E8-8B0403E928DA}"/>
              </a:ext>
            </a:extLst>
          </p:cNvPr>
          <p:cNvSpPr/>
          <p:nvPr/>
        </p:nvSpPr>
        <p:spPr>
          <a:xfrm>
            <a:off x="6300486" y="4701260"/>
            <a:ext cx="5058137" cy="1329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군집 별 물품 구매 추이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75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85027" y="533560"/>
            <a:ext cx="11421946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 상품의 특성을 분석한 결과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있음을 확인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주력 상품인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기저귀를 각 단계 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추천할 필요가 있음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87379E-3862-286D-567F-7442C2807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75876"/>
              </p:ext>
            </p:extLst>
          </p:nvPr>
        </p:nvGraphicFramePr>
        <p:xfrm>
          <a:off x="538963" y="1281589"/>
          <a:ext cx="5907060" cy="12231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5337">
                  <a:extLst>
                    <a:ext uri="{9D8B030D-6E8A-4147-A177-3AD203B41FA5}">
                      <a16:colId xmlns:a16="http://schemas.microsoft.com/office/drawing/2014/main" val="590734874"/>
                    </a:ext>
                  </a:extLst>
                </a:gridCol>
                <a:gridCol w="4661723">
                  <a:extLst>
                    <a:ext uri="{9D8B030D-6E8A-4147-A177-3AD203B41FA5}">
                      <a16:colId xmlns:a16="http://schemas.microsoft.com/office/drawing/2014/main" val="1644915982"/>
                    </a:ext>
                  </a:extLst>
                </a:gridCol>
              </a:tblGrid>
              <a:tr h="122310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spc="-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구매 물품 </a:t>
                      </a:r>
                      <a:r>
                        <a:rPr lang="en-US" altLang="ko-KR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TOP5</a:t>
                      </a:r>
                      <a:r>
                        <a:rPr lang="ko-KR" altLang="en-US" sz="1400" b="1" spc="-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824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7A7A3E15-1BF8-7E20-6CDB-CEF3A347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6" y="1358920"/>
            <a:ext cx="4368800" cy="107746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F9B37-3BE0-6F51-81B6-0F6C4458705E}"/>
              </a:ext>
            </a:extLst>
          </p:cNvPr>
          <p:cNvSpPr/>
          <p:nvPr/>
        </p:nvSpPr>
        <p:spPr>
          <a:xfrm>
            <a:off x="338760" y="1084616"/>
            <a:ext cx="11461721" cy="2636884"/>
          </a:xfrm>
          <a:prstGeom prst="roundRect">
            <a:avLst>
              <a:gd name="adj" fmla="val 82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0967B189-BC77-D950-1955-E10EA8A42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21527"/>
              </p:ext>
            </p:extLst>
          </p:nvPr>
        </p:nvGraphicFramePr>
        <p:xfrm>
          <a:off x="7010399" y="1348756"/>
          <a:ext cx="4358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123749124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874629144"/>
                    </a:ext>
                  </a:extLst>
                </a:gridCol>
              </a:tblGrid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신규고객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230334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기저귀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723455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이벤트상품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4622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수유용품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73086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생리대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93"/>
                  </a:ext>
                </a:extLst>
              </a:tr>
              <a:tr h="2443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827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FC5A470-6DF3-8FAA-6B1B-79D39F1D814B}"/>
              </a:ext>
            </a:extLst>
          </p:cNvPr>
          <p:cNvSpPr txBox="1"/>
          <p:nvPr/>
        </p:nvSpPr>
        <p:spPr>
          <a:xfrm>
            <a:off x="6918397" y="3109521"/>
            <a:ext cx="435864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5FF1A4-436A-8EC1-6AAE-E00CA5FC7DF8}"/>
              </a:ext>
            </a:extLst>
          </p:cNvPr>
          <p:cNvCxnSpPr>
            <a:cxnSpLocks/>
          </p:cNvCxnSpPr>
          <p:nvPr/>
        </p:nvCxnSpPr>
        <p:spPr>
          <a:xfrm>
            <a:off x="6714557" y="1422244"/>
            <a:ext cx="0" cy="20931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stomShape 4">
            <a:extLst>
              <a:ext uri="{FF2B5EF4-FFF2-40B4-BE49-F238E27FC236}">
                <a16:creationId xmlns:a16="http://schemas.microsoft.com/office/drawing/2014/main" id="{645247D1-0E9B-D98B-14FA-3576E33A4AD9}"/>
              </a:ext>
            </a:extLst>
          </p:cNvPr>
          <p:cNvSpPr/>
          <p:nvPr/>
        </p:nvSpPr>
        <p:spPr>
          <a:xfrm>
            <a:off x="338760" y="3778594"/>
            <a:ext cx="11685053" cy="479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상품인 기저귀 상품을 고객의 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별로 분석하여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</a:t>
            </a:r>
            <a:r>
              <a:rPr lang="ko-KR" altLang="en-US" sz="14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따른 고객의 구매 시기를 단계별로 파악 </a:t>
            </a:r>
            <a:endParaRPr lang="en-US" altLang="ko-KR" sz="14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이에 따라 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자녀 </a:t>
            </a:r>
            <a:r>
              <a:rPr lang="ko-KR" altLang="en-US" sz="1400" spc="-1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월령에</a:t>
            </a:r>
            <a:r>
              <a:rPr lang="ko-KR" altLang="en-US" sz="14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맞는 기저귀 및 유아 상품 추천이 필요 </a:t>
            </a:r>
            <a:endParaRPr lang="en-US" sz="1400" strike="noStrike" spc="-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231FE6-FAA7-4B86-C901-8119417126DC}"/>
              </a:ext>
            </a:extLst>
          </p:cNvPr>
          <p:cNvSpPr/>
          <p:nvPr/>
        </p:nvSpPr>
        <p:spPr>
          <a:xfrm>
            <a:off x="338760" y="4315584"/>
            <a:ext cx="11461721" cy="208552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A39BC6-F721-D099-83FE-D7FC4013F752}"/>
              </a:ext>
            </a:extLst>
          </p:cNvPr>
          <p:cNvGrpSpPr/>
          <p:nvPr/>
        </p:nvGrpSpPr>
        <p:grpSpPr>
          <a:xfrm>
            <a:off x="647696" y="4602480"/>
            <a:ext cx="5907060" cy="1674730"/>
            <a:chOff x="365318" y="1126813"/>
            <a:chExt cx="7628955" cy="403795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FAECBC5-BC1F-D625-5FF6-FC766329B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2"/>
            <a:stretch/>
          </p:blipFill>
          <p:spPr>
            <a:xfrm>
              <a:off x="365318" y="1268027"/>
              <a:ext cx="7628955" cy="3896742"/>
            </a:xfrm>
            <a:prstGeom prst="rect">
              <a:avLst/>
            </a:prstGeom>
          </p:spPr>
        </p:pic>
        <p:sp>
          <p:nvSpPr>
            <p:cNvPr id="42" name="TextShape 10">
              <a:extLst>
                <a:ext uri="{FF2B5EF4-FFF2-40B4-BE49-F238E27FC236}">
                  <a16:creationId xmlns:a16="http://schemas.microsoft.com/office/drawing/2014/main" id="{43504C39-9668-6D34-35DD-7FBC6F5631FB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11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3" name="TextShape 10">
              <a:extLst>
                <a:ext uri="{FF2B5EF4-FFF2-40B4-BE49-F238E27FC236}">
                  <a16:creationId xmlns:a16="http://schemas.microsoft.com/office/drawing/2014/main" id="{6CBE7CE2-11BE-AC92-C7C0-E1EC74D48AE5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11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TextShape 10">
              <a:extLst>
                <a:ext uri="{FF2B5EF4-FFF2-40B4-BE49-F238E27FC236}">
                  <a16:creationId xmlns:a16="http://schemas.microsoft.com/office/drawing/2014/main" id="{64F7A6D5-8AC3-671C-867E-2932D524AD43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11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TextShape 10">
              <a:extLst>
                <a:ext uri="{FF2B5EF4-FFF2-40B4-BE49-F238E27FC236}">
                  <a16:creationId xmlns:a16="http://schemas.microsoft.com/office/drawing/2014/main" id="{ABB16B85-9AD3-32FA-5680-F34984AC0D45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11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6" name="TextShape 10">
              <a:extLst>
                <a:ext uri="{FF2B5EF4-FFF2-40B4-BE49-F238E27FC236}">
                  <a16:creationId xmlns:a16="http://schemas.microsoft.com/office/drawing/2014/main" id="{3ED8E066-102A-527D-4483-3B3EEEE4FAFF}"/>
                </a:ext>
              </a:extLst>
            </p:cNvPr>
            <p:cNvSpPr txBox="1"/>
            <p:nvPr/>
          </p:nvSpPr>
          <p:spPr>
            <a:xfrm>
              <a:off x="6012176" y="2848981"/>
              <a:ext cx="681047" cy="3952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11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TextShape 10">
              <a:extLst>
                <a:ext uri="{FF2B5EF4-FFF2-40B4-BE49-F238E27FC236}">
                  <a16:creationId xmlns:a16="http://schemas.microsoft.com/office/drawing/2014/main" id="{DE7D509E-C34D-AD72-74D3-CA6F5D3BB4C7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11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11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45F60F7-8086-188B-F3E4-EEFD1E0544CD}"/>
              </a:ext>
            </a:extLst>
          </p:cNvPr>
          <p:cNvSpPr txBox="1"/>
          <p:nvPr/>
        </p:nvSpPr>
        <p:spPr>
          <a:xfrm>
            <a:off x="6863692" y="5362552"/>
            <a:ext cx="4779971" cy="10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05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</a:t>
            </a:r>
            <a:endParaRPr lang="en-US" altLang="ko-KR" sz="105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05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05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</a:t>
            </a:r>
            <a:endParaRPr lang="en-US" altLang="ko-KR" sz="105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05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E7D98244-BBC5-B00A-FDCD-F2731CD7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98647"/>
              </p:ext>
            </p:extLst>
          </p:nvPr>
        </p:nvGraphicFramePr>
        <p:xfrm>
          <a:off x="7010400" y="4542207"/>
          <a:ext cx="4440262" cy="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131">
                  <a:extLst>
                    <a:ext uri="{9D8B030D-6E8A-4147-A177-3AD203B41FA5}">
                      <a16:colId xmlns:a16="http://schemas.microsoft.com/office/drawing/2014/main" val="4287038647"/>
                    </a:ext>
                  </a:extLst>
                </a:gridCol>
                <a:gridCol w="2220131">
                  <a:extLst>
                    <a:ext uri="{9D8B030D-6E8A-4147-A177-3AD203B41FA5}">
                      <a16:colId xmlns:a16="http://schemas.microsoft.com/office/drawing/2014/main" val="3877388398"/>
                    </a:ext>
                  </a:extLst>
                </a:gridCol>
              </a:tblGrid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59944"/>
                  </a:ext>
                </a:extLst>
              </a:tr>
              <a:tr h="443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58334"/>
                  </a:ext>
                </a:extLst>
              </a:tr>
            </a:tbl>
          </a:graphicData>
        </a:graphic>
      </p:graphicFrame>
      <p:sp>
        <p:nvSpPr>
          <p:cNvPr id="52" name="TextShape 1">
            <a:extLst>
              <a:ext uri="{FF2B5EF4-FFF2-40B4-BE49-F238E27FC236}">
                <a16:creationId xmlns:a16="http://schemas.microsoft.com/office/drawing/2014/main" id="{8BA03DD3-4ED0-17EA-8D51-50CA48D99E8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2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4"/>
            <a:ext cx="3634200" cy="4604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34523" y="356078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3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8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23E53-0C11-6BC1-94B3-F715FC117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8"/>
          <a:stretch/>
        </p:blipFill>
        <p:spPr>
          <a:xfrm>
            <a:off x="4259483" y="448"/>
            <a:ext cx="5229043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4589-CDD1-C74A-2FFC-51DD9F6C749A}"/>
              </a:ext>
            </a:extLst>
          </p:cNvPr>
          <p:cNvSpPr txBox="1"/>
          <p:nvPr/>
        </p:nvSpPr>
        <p:spPr>
          <a:xfrm>
            <a:off x="3131342" y="945954"/>
            <a:ext cx="592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A9EC52-8FD6-F4F3-EAFC-88C38F540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185" y="4678099"/>
            <a:ext cx="2655849" cy="837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769A65-E159-6D11-1955-D1836A55C851}"/>
              </a:ext>
            </a:extLst>
          </p:cNvPr>
          <p:cNvSpPr/>
          <p:nvPr/>
        </p:nvSpPr>
        <p:spPr>
          <a:xfrm>
            <a:off x="2059615" y="4582724"/>
            <a:ext cx="3068647" cy="116659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39F0-8247-D539-0C71-4426875C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355" y="2182813"/>
            <a:ext cx="2635167" cy="8212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50D9D9-1E3C-D0DD-4FC8-40CC92739BF9}"/>
              </a:ext>
            </a:extLst>
          </p:cNvPr>
          <p:cNvSpPr/>
          <p:nvPr/>
        </p:nvSpPr>
        <p:spPr>
          <a:xfrm>
            <a:off x="2215580" y="2120697"/>
            <a:ext cx="2702119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F2D29-6493-48B1-C309-4B08ACE98E67}"/>
              </a:ext>
            </a:extLst>
          </p:cNvPr>
          <p:cNvSpPr txBox="1"/>
          <p:nvPr/>
        </p:nvSpPr>
        <p:spPr>
          <a:xfrm>
            <a:off x="4911522" y="1915976"/>
            <a:ext cx="3213905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추진배경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현상 및 개선기회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분석계획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 및 실행방안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69E100-E245-15B7-2CFA-98DD17FB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180" y="3295167"/>
            <a:ext cx="2702119" cy="82479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8FCE5D-AF68-CBB5-1FA6-B21535C03222}"/>
              </a:ext>
            </a:extLst>
          </p:cNvPr>
          <p:cNvSpPr/>
          <p:nvPr/>
        </p:nvSpPr>
        <p:spPr>
          <a:xfrm>
            <a:off x="7052782" y="3199016"/>
            <a:ext cx="3449367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83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38760" y="702975"/>
            <a:ext cx="11396521" cy="767010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55%,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E1877-F403-7C44-4C9A-18C73909A1AE}"/>
              </a:ext>
            </a:extLst>
          </p:cNvPr>
          <p:cNvSpPr txBox="1">
            <a:spLocks/>
          </p:cNvSpPr>
          <p:nvPr/>
        </p:nvSpPr>
        <p:spPr>
          <a:xfrm>
            <a:off x="326159" y="1659149"/>
            <a:ext cx="11396521" cy="444439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altLang="ko-KR" sz="2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F35A416-6A71-BA54-2EC0-398846B691C2}"/>
              </a:ext>
            </a:extLst>
          </p:cNvPr>
          <p:cNvGraphicFramePr>
            <a:graphicFrameLocks noGrp="1"/>
          </p:cNvGraphicFramePr>
          <p:nvPr/>
        </p:nvGraphicFramePr>
        <p:xfrm>
          <a:off x="5480340" y="1990331"/>
          <a:ext cx="6085840" cy="26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68">
                  <a:extLst>
                    <a:ext uri="{9D8B030D-6E8A-4147-A177-3AD203B41FA5}">
                      <a16:colId xmlns:a16="http://schemas.microsoft.com/office/drawing/2014/main" val="1143928256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602442921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60887979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357637428"/>
                    </a:ext>
                  </a:extLst>
                </a:gridCol>
                <a:gridCol w="1217168">
                  <a:extLst>
                    <a:ext uri="{9D8B030D-6E8A-4147-A177-3AD203B41FA5}">
                      <a16:colId xmlns:a16="http://schemas.microsoft.com/office/drawing/2014/main" val="2979984463"/>
                    </a:ext>
                  </a:extLst>
                </a:gridCol>
              </a:tblGrid>
              <a:tr h="562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측정지표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현수준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목표수준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639"/>
                  </a:ext>
                </a:extLst>
              </a:tr>
              <a:tr h="289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0290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23259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신규유입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매출</a:t>
                      </a:r>
                      <a:r>
                        <a:rPr lang="en-US" altLang="ko-KR" dirty="0"/>
                        <a:t>(p11)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96394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011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1DA849B-93A8-07E3-07E1-223F1AAD80F6}"/>
              </a:ext>
            </a:extLst>
          </p:cNvPr>
          <p:cNvGraphicFramePr/>
          <p:nvPr/>
        </p:nvGraphicFramePr>
        <p:xfrm>
          <a:off x="802640" y="1671929"/>
          <a:ext cx="4521200" cy="4299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D80F14E-9ED6-1FD0-903B-EC02FDA6968C}"/>
              </a:ext>
            </a:extLst>
          </p:cNvPr>
          <p:cNvSpPr/>
          <p:nvPr/>
        </p:nvSpPr>
        <p:spPr>
          <a:xfrm>
            <a:off x="5455920" y="4917440"/>
            <a:ext cx="60553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측정 지표에 대한 설명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수식  </a:t>
            </a:r>
          </a:p>
        </p:txBody>
      </p:sp>
    </p:spTree>
    <p:extLst>
      <p:ext uri="{BB962C8B-B14F-4D97-AF65-F5344CB8AC3E}">
        <p14:creationId xmlns:p14="http://schemas.microsoft.com/office/powerpoint/2010/main" val="19809525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50217" y="975541"/>
            <a:ext cx="3762583" cy="407491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낮은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21600" cy="411835"/>
          </a:xfrm>
          <a:prstGeom prst="rect">
            <a:avLst/>
          </a:prstGeom>
          <a:noFill/>
          <a:ln w="19050">
            <a:solidFill>
              <a:srgbClr val="8FAAD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3"/>
            <a:ext cx="376968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67693"/>
            <a:ext cx="3634200" cy="4996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338760" y="561158"/>
            <a:ext cx="113965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가입수가 줄어들고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재구매율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26159" y="6076891"/>
            <a:ext cx="11396521" cy="307777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확보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43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1400" strike="sngStrike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ko-KR" altLang="en-US" sz="1400" strike="sngStrike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목표</a:t>
            </a:r>
            <a:endParaRPr lang="en-US" altLang="ko-KR" sz="1400" strike="sngStrike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6333-09FF-BD3E-DCCC-A622A9EED52E}"/>
              </a:ext>
            </a:extLst>
          </p:cNvPr>
          <p:cNvSpPr txBox="1"/>
          <p:nvPr/>
        </p:nvSpPr>
        <p:spPr>
          <a:xfrm>
            <a:off x="8394940" y="3055250"/>
            <a:ext cx="3046478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466087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61626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101081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30960-0952-6341-CC67-841DCB6EC14E}"/>
              </a:ext>
            </a:extLst>
          </p:cNvPr>
          <p:cNvSpPr txBox="1"/>
          <p:nvPr/>
        </p:nvSpPr>
        <p:spPr>
          <a:xfrm>
            <a:off x="543167" y="3712541"/>
            <a:ext cx="3230426" cy="927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사는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 고객을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하였다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전년동기 대비 디지털 세일즈 </a:t>
            </a:r>
            <a:r>
              <a:rPr lang="en-US" altLang="ko-KR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시킴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778645" y="3562556"/>
            <a:ext cx="2620806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제품 추천 방안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실제 사용 후기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정보 필터링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 유아용품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 서비스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pic>
        <p:nvPicPr>
          <p:cNvPr id="31" name="Picture 2" descr="lookaside.fbsbx.com/lookaside/crawler/media/?me...">
            <a:extLst>
              <a:ext uri="{FF2B5EF4-FFF2-40B4-BE49-F238E27FC236}">
                <a16:creationId xmlns:a16="http://schemas.microsoft.com/office/drawing/2014/main" id="{309FDD2D-C175-D73E-B7A5-0C807190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9778" r="90667">
                        <a14:foregroundMark x1="69333" y1="29333" x2="69333" y2="29333"/>
                        <a14:foregroundMark x1="59111" y1="47111" x2="73778" y2="41778"/>
                        <a14:foregroundMark x1="30667" y1="36444" x2="30667" y2="36444"/>
                        <a14:foregroundMark x1="28889" y1="34667" x2="17333" y2="40000"/>
                        <a14:foregroundMark x1="90667" y1="41778" x2="90667" y2="4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29" y="4602558"/>
            <a:ext cx="502386" cy="5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3A300C9-2CA6-F512-4A0D-1455B0A3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508" t="22893"/>
          <a:stretch/>
        </p:blipFill>
        <p:spPr>
          <a:xfrm>
            <a:off x="13147725" y="2776226"/>
            <a:ext cx="618211" cy="532655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35600" y="4833933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6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천명 확보</a:t>
            </a:r>
            <a:endParaRPr lang="ko-KR" alt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선호도 조사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Picture 4" descr="더블 12 쇼핑 물류 테마 일러스트 PNG 일러스트 무료 다운로드 - Lovepik">
            <a:extLst>
              <a:ext uri="{FF2B5EF4-FFF2-40B4-BE49-F238E27FC236}">
                <a16:creationId xmlns:a16="http://schemas.microsoft.com/office/drawing/2014/main" id="{A2B189A9-0653-FE42-6033-A45A90A79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698" r="92326">
                        <a14:foregroundMark x1="25116" y1="65814" x2="25349" y2="62791"/>
                        <a14:foregroundMark x1="23721" y1="48256" x2="21628" y2="42093"/>
                        <a14:foregroundMark x1="15000" y1="49302" x2="21163" y2="49535"/>
                        <a14:foregroundMark x1="20233" y1="42674" x2="20233" y2="42674"/>
                        <a14:foregroundMark x1="16977" y1="46279" x2="17442" y2="46395"/>
                        <a14:foregroundMark x1="16047" y1="44535" x2="16047" y2="44535"/>
                        <a14:foregroundMark x1="92326" y1="38256" x2="92326" y2="38256"/>
                        <a14:foregroundMark x1="9302" y1="60233" x2="9302" y2="60233"/>
                        <a14:foregroundMark x1="8488" y1="58256" x2="8488" y2="58256"/>
                        <a14:foregroundMark x1="8023" y1="61977" x2="8721" y2="61977"/>
                        <a14:foregroundMark x1="9535" y1="64884" x2="8953" y2="64419"/>
                        <a14:foregroundMark x1="70930" y1="34419" x2="74535" y2="32209"/>
                        <a14:foregroundMark x1="73721" y1="33837" x2="73721" y2="33837"/>
                        <a14:foregroundMark x1="8256" y1="59884" x2="8256" y2="59884"/>
                        <a14:foregroundMark x1="8256" y1="60116" x2="8256" y2="60116"/>
                        <a14:foregroundMark x1="7907" y1="58372" x2="7558" y2="60349"/>
                        <a14:foregroundMark x1="7558" y1="58721" x2="7558" y2="60349"/>
                        <a14:foregroundMark x1="6512" y1="64070" x2="6512" y2="64070"/>
                        <a14:foregroundMark x1="5698" y1="63837" x2="5698" y2="63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26" b="21798"/>
          <a:stretch/>
        </p:blipFill>
        <p:spPr bwMode="auto">
          <a:xfrm>
            <a:off x="12752718" y="146617"/>
            <a:ext cx="2294306" cy="13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488530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3317B95-F559-231B-474C-C42C46B0C93F}"/>
              </a:ext>
            </a:extLst>
          </p:cNvPr>
          <p:cNvGraphicFramePr>
            <a:graphicFrameLocks/>
          </p:cNvGraphicFramePr>
          <p:nvPr/>
        </p:nvGraphicFramePr>
        <p:xfrm>
          <a:off x="4209121" y="1373309"/>
          <a:ext cx="3634199" cy="205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05BADC-DEE9-3687-58E7-44A0E7893BDF}"/>
              </a:ext>
            </a:extLst>
          </p:cNvPr>
          <p:cNvSpPr/>
          <p:nvPr/>
        </p:nvSpPr>
        <p:spPr>
          <a:xfrm>
            <a:off x="4269340" y="2832342"/>
            <a:ext cx="3566720" cy="1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4       5        6         7       8      9       10      11      12</a:t>
            </a:r>
            <a:endParaRPr lang="ko-KR" altLang="en-US" sz="12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43E3C5B-7082-72A5-DC67-C9B8E8067B7C}"/>
              </a:ext>
            </a:extLst>
          </p:cNvPr>
          <p:cNvGraphicFramePr/>
          <p:nvPr/>
        </p:nvGraphicFramePr>
        <p:xfrm>
          <a:off x="-3221856" y="1453905"/>
          <a:ext cx="1745166" cy="186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55F2977-474D-641D-76C0-9D042DC05DD9}"/>
              </a:ext>
            </a:extLst>
          </p:cNvPr>
          <p:cNvGraphicFramePr/>
          <p:nvPr/>
        </p:nvGraphicFramePr>
        <p:xfrm>
          <a:off x="-1574365" y="1412318"/>
          <a:ext cx="1882508" cy="176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026" name="Picture 2" descr="스우시 - 위키백과, 우리 모두의 백과사전">
            <a:extLst>
              <a:ext uri="{FF2B5EF4-FFF2-40B4-BE49-F238E27FC236}">
                <a16:creationId xmlns:a16="http://schemas.microsoft.com/office/drawing/2014/main" id="{DC5A6841-DBF5-93B9-FEC0-A85D78CC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030" y="3673237"/>
            <a:ext cx="743370" cy="2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pic>
        <p:nvPicPr>
          <p:cNvPr id="11" name="Picture 2" descr="작은육아]'비싸야 잘팔린다'…유아용품시장은 불황 무풍지대">
            <a:extLst>
              <a:ext uri="{FF2B5EF4-FFF2-40B4-BE49-F238E27FC236}">
                <a16:creationId xmlns:a16="http://schemas.microsoft.com/office/drawing/2014/main" id="{52B9461B-7EAB-B976-C8B9-FBFC794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816864" y="1504296"/>
            <a:ext cx="2700038" cy="16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42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EE04-9F0C-D5BE-B566-6D24494E4D35}"/>
              </a:ext>
            </a:extLst>
          </p:cNvPr>
          <p:cNvSpPr txBox="1"/>
          <p:nvPr/>
        </p:nvSpPr>
        <p:spPr>
          <a:xfrm>
            <a:off x="391519" y="3273487"/>
            <a:ext cx="11162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ㅁㄴㅇㄻㄴㄹㄴㅁㅇㄹ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7F452A-98D0-2AD0-F34F-68CDED644494}"/>
              </a:ext>
            </a:extLst>
          </p:cNvPr>
          <p:cNvCxnSpPr>
            <a:cxnSpLocks/>
          </p:cNvCxnSpPr>
          <p:nvPr/>
        </p:nvCxnSpPr>
        <p:spPr>
          <a:xfrm>
            <a:off x="6145596" y="4247300"/>
            <a:ext cx="0" cy="1874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129D4A-A7F9-D998-59B0-D3BCD1471705}"/>
              </a:ext>
            </a:extLst>
          </p:cNvPr>
          <p:cNvSpPr txBox="1"/>
          <p:nvPr/>
        </p:nvSpPr>
        <p:spPr>
          <a:xfrm>
            <a:off x="514589" y="567269"/>
            <a:ext cx="1116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성비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TOP5, TOP5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의 매출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고객 수 현황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ㅁㄴ라나어ㅣㄻ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F066B-815E-4435-6D92-E36BDF62021B}"/>
              </a:ext>
            </a:extLst>
          </p:cNvPr>
          <p:cNvSpPr/>
          <p:nvPr/>
        </p:nvSpPr>
        <p:spPr>
          <a:xfrm>
            <a:off x="421581" y="1258995"/>
            <a:ext cx="11378900" cy="1928701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37D5979-644F-7FF4-7D58-FC3069F3A144}"/>
              </a:ext>
            </a:extLst>
          </p:cNvPr>
          <p:cNvCxnSpPr>
            <a:cxnSpLocks/>
          </p:cNvCxnSpPr>
          <p:nvPr/>
        </p:nvCxnSpPr>
        <p:spPr>
          <a:xfrm>
            <a:off x="6155757" y="1452636"/>
            <a:ext cx="0" cy="15414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391519" y="3923205"/>
            <a:ext cx="11378900" cy="2514000"/>
          </a:xfrm>
          <a:prstGeom prst="roundRect">
            <a:avLst>
              <a:gd name="adj" fmla="val 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640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RFM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A5DE860-01D1-4A9E-DBE1-F18366A9F38E}"/>
              </a:ext>
            </a:extLst>
          </p:cNvPr>
          <p:cNvSpPr txBox="1"/>
          <p:nvPr/>
        </p:nvSpPr>
        <p:spPr>
          <a:xfrm>
            <a:off x="365702" y="489662"/>
            <a:ext cx="3789611" cy="704768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특성에 따른 마케팅 전략의 필요</a:t>
            </a:r>
            <a:r>
              <a:rPr lang="en-US" altLang="ko-KR" sz="16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RFM(Recency, Frequency, Monetary)</a:t>
            </a:r>
            <a:endParaRPr lang="ko-KR" sz="16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87F7CFC-66E8-18CE-65D7-AEBD7C817A06}"/>
              </a:ext>
            </a:extLst>
          </p:cNvPr>
          <p:cNvGraphicFramePr/>
          <p:nvPr/>
        </p:nvGraphicFramePr>
        <p:xfrm>
          <a:off x="864694" y="1958743"/>
          <a:ext cx="3841822" cy="280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8E5D1E4-3252-748D-DC13-577CCE34E4AC}"/>
              </a:ext>
            </a:extLst>
          </p:cNvPr>
          <p:cNvSpPr/>
          <p:nvPr/>
        </p:nvSpPr>
        <p:spPr>
          <a:xfrm>
            <a:off x="1812225" y="6246920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이용해 고객의 등급을 </a:t>
            </a: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개로 구분하여 등급 별 혜택 제공 및 제품 추천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31AD1-A851-DCBF-1D47-694450F2E8FB}"/>
              </a:ext>
            </a:extLst>
          </p:cNvPr>
          <p:cNvSpPr txBox="1"/>
          <p:nvPr/>
        </p:nvSpPr>
        <p:spPr>
          <a:xfrm>
            <a:off x="1812225" y="1555724"/>
            <a:ext cx="202177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구매일이 언제인가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유효기간을 기준으로 최근에 구매할수록 높은 점수 부여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3419-839E-C758-5F06-24EB9BCEF351}"/>
              </a:ext>
            </a:extLst>
          </p:cNvPr>
          <p:cNvSpPr txBox="1"/>
          <p:nvPr/>
        </p:nvSpPr>
        <p:spPr>
          <a:xfrm>
            <a:off x="2519790" y="4102522"/>
            <a:ext cx="2126568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많은 금액을 썼는가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결제금액을 기준으로 많이 쓴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835C9-7F37-A95E-DA64-A09B00883033}"/>
              </a:ext>
            </a:extLst>
          </p:cNvPr>
          <p:cNvSpPr txBox="1"/>
          <p:nvPr/>
        </p:nvSpPr>
        <p:spPr>
          <a:xfrm>
            <a:off x="432932" y="4203166"/>
            <a:ext cx="2082520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얼마나 자주 구매하였는가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이내 구매 횟수를 기준으로 많이 산 고객일수록 높은 점수 부여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5FFAAD-AC96-BF32-08A5-B72BA5784282}"/>
              </a:ext>
            </a:extLst>
          </p:cNvPr>
          <p:cNvCxnSpPr>
            <a:cxnSpLocks/>
          </p:cNvCxnSpPr>
          <p:nvPr/>
        </p:nvCxnSpPr>
        <p:spPr>
          <a:xfrm>
            <a:off x="1633591" y="2705466"/>
            <a:ext cx="1152014" cy="8644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C6CB7-4534-5D5C-5CBD-D2C0A2790703}"/>
              </a:ext>
            </a:extLst>
          </p:cNvPr>
          <p:cNvCxnSpPr>
            <a:cxnSpLocks/>
          </p:cNvCxnSpPr>
          <p:nvPr/>
        </p:nvCxnSpPr>
        <p:spPr>
          <a:xfrm flipH="1">
            <a:off x="1272691" y="2699054"/>
            <a:ext cx="37117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A6ED37-8955-633F-FCE1-DD43C5A4BCA7}"/>
              </a:ext>
            </a:extLst>
          </p:cNvPr>
          <p:cNvSpPr txBox="1"/>
          <p:nvPr/>
        </p:nvSpPr>
        <p:spPr>
          <a:xfrm>
            <a:off x="95138" y="2368964"/>
            <a:ext cx="1256956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Highest Value 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253BB-A0BB-711E-DBE1-5A6F4C83713D}"/>
              </a:ext>
            </a:extLst>
          </p:cNvPr>
          <p:cNvSpPr txBox="1"/>
          <p:nvPr/>
        </p:nvSpPr>
        <p:spPr>
          <a:xfrm>
            <a:off x="2209598" y="2718743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D3EEF-F0C2-CCA5-7865-3D19598071EC}"/>
              </a:ext>
            </a:extLst>
          </p:cNvPr>
          <p:cNvSpPr txBox="1"/>
          <p:nvPr/>
        </p:nvSpPr>
        <p:spPr>
          <a:xfrm>
            <a:off x="1458278" y="3983127"/>
            <a:ext cx="1155607" cy="3218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유효기간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441-5611-59E7-37FA-018B973E22C5}"/>
              </a:ext>
            </a:extLst>
          </p:cNvPr>
          <p:cNvSpPr txBox="1"/>
          <p:nvPr/>
        </p:nvSpPr>
        <p:spPr>
          <a:xfrm>
            <a:off x="4781535" y="1024361"/>
            <a:ext cx="6977205" cy="4970076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기준에 따른 고객 층별화 현황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5" name="그림 24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B2E35D29-2156-ABEE-64E4-1CB2569BD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490" y="1238335"/>
            <a:ext cx="2203294" cy="19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1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7F016A8-1C71-769A-65C7-367E096B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22" y="1091424"/>
            <a:ext cx="5177628" cy="1911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EC4CC-6BCB-22DB-3486-F0CC14ADAE35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고객들의 첫 구매 물품은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상품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수유용품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생리대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88C05-7279-C965-EC18-CDA98E79A389}"/>
              </a:ext>
            </a:extLst>
          </p:cNvPr>
          <p:cNvSpPr txBox="1"/>
          <p:nvPr/>
        </p:nvSpPr>
        <p:spPr>
          <a:xfrm>
            <a:off x="6382169" y="2845073"/>
            <a:ext cx="517762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판매량 점유율은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가장 많고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다음으론 이벤트 용품과 수유용품 순이다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95543E-DAD4-BF42-EC5D-D94EF1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4"/>
          <a:stretch/>
        </p:blipFill>
        <p:spPr>
          <a:xfrm>
            <a:off x="6319122" y="3838061"/>
            <a:ext cx="5177628" cy="22402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C89A0A-BB73-FCEA-9338-1CFD6265C42F}"/>
              </a:ext>
            </a:extLst>
          </p:cNvPr>
          <p:cNvSpPr txBox="1"/>
          <p:nvPr/>
        </p:nvSpPr>
        <p:spPr>
          <a:xfrm>
            <a:off x="7891925" y="3662440"/>
            <a:ext cx="213517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월령별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기저귀 판매량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4975AA-5648-C987-DB1A-A90DB24474F6}"/>
              </a:ext>
            </a:extLst>
          </p:cNvPr>
          <p:cNvSpPr txBox="1"/>
          <p:nvPr/>
        </p:nvSpPr>
        <p:spPr>
          <a:xfrm>
            <a:off x="7040300" y="5972768"/>
            <a:ext cx="383842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0~36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연령이 기저귀를 가장 많이 구매한다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029923D-11A3-30A6-A5FF-174A130477B5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기저귀는 전체 매출의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차지하고 있으므로 기저귀를 각 단계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~7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별로 세분화하여 추천을 해야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D0E2FF-C758-EEE5-8C4C-1B7A19610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93" y="1128197"/>
            <a:ext cx="5359969" cy="188718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25F8E1-65E8-0268-06DE-EA9DCF2EF581}"/>
              </a:ext>
            </a:extLst>
          </p:cNvPr>
          <p:cNvSpPr/>
          <p:nvPr/>
        </p:nvSpPr>
        <p:spPr>
          <a:xfrm>
            <a:off x="6181262" y="1010647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A3AC1-B566-E9D2-700B-AEA6BAEE99D7}"/>
              </a:ext>
            </a:extLst>
          </p:cNvPr>
          <p:cNvSpPr txBox="1"/>
          <p:nvPr/>
        </p:nvSpPr>
        <p:spPr>
          <a:xfrm>
            <a:off x="2304298" y="852267"/>
            <a:ext cx="19661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구매 물품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0C6DC-2DCD-6C78-4920-60FD08BA80D3}"/>
              </a:ext>
            </a:extLst>
          </p:cNvPr>
          <p:cNvSpPr txBox="1"/>
          <p:nvPr/>
        </p:nvSpPr>
        <p:spPr>
          <a:xfrm>
            <a:off x="7601910" y="878079"/>
            <a:ext cx="27381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대분류별 점유율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AC0728D-8B06-5588-69EF-32A0F0AA7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143"/>
          <a:stretch/>
        </p:blipFill>
        <p:spPr>
          <a:xfrm>
            <a:off x="490688" y="3888525"/>
            <a:ext cx="5421774" cy="17079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2A0C5A-9916-6C9F-EF3F-7B2E02B68CBF}"/>
              </a:ext>
            </a:extLst>
          </p:cNvPr>
          <p:cNvSpPr txBox="1"/>
          <p:nvPr/>
        </p:nvSpPr>
        <p:spPr>
          <a:xfrm>
            <a:off x="588245" y="5507669"/>
            <a:ext cx="522665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2019-01-16~2020-08-09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주간 기저귀 주문량은 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증가하다가 감소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왜 감소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?, x</a:t>
            </a:r>
            <a:r>
              <a:rPr lang="ko-KR" altLang="en-US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 </a:t>
            </a:r>
            <a:r>
              <a:rPr lang="ko-KR" altLang="en-US" sz="14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잘보이게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altLang="ko-KR" sz="14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4C6857-FAB7-C283-E750-671AE7619FE9}"/>
              </a:ext>
            </a:extLst>
          </p:cNvPr>
          <p:cNvSpPr txBox="1"/>
          <p:nvPr/>
        </p:nvSpPr>
        <p:spPr>
          <a:xfrm>
            <a:off x="2236461" y="3684031"/>
            <a:ext cx="19920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주별 기저귀 주문량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A9BD044B-DC4F-170C-812F-DC50658189E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6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11487922" cy="3582550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7067856" y="1548609"/>
            <a:ext cx="4168888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1626511" y="841375"/>
            <a:ext cx="3478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F24423-E846-06EB-90A0-D91B71190BD3}"/>
              </a:ext>
            </a:extLst>
          </p:cNvPr>
          <p:cNvGrpSpPr/>
          <p:nvPr/>
        </p:nvGrpSpPr>
        <p:grpSpPr>
          <a:xfrm>
            <a:off x="365319" y="1126813"/>
            <a:ext cx="6000758" cy="3034091"/>
            <a:chOff x="365318" y="1126813"/>
            <a:chExt cx="7628955" cy="40379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FC1400-7E49-D882-6457-42027262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2"/>
            <a:stretch/>
          </p:blipFill>
          <p:spPr>
            <a:xfrm>
              <a:off x="365318" y="1268026"/>
              <a:ext cx="7628955" cy="3896743"/>
            </a:xfrm>
            <a:prstGeom prst="rect">
              <a:avLst/>
            </a:prstGeom>
          </p:spPr>
        </p:pic>
        <p:sp>
          <p:nvSpPr>
            <p:cNvPr id="17" name="TextShape 10">
              <a:extLst>
                <a:ext uri="{FF2B5EF4-FFF2-40B4-BE49-F238E27FC236}">
                  <a16:creationId xmlns:a16="http://schemas.microsoft.com/office/drawing/2014/main" id="{AA8D8FFB-32AF-155F-B692-778265D77D74}"/>
                </a:ext>
              </a:extLst>
            </p:cNvPr>
            <p:cNvSpPr txBox="1"/>
            <p:nvPr/>
          </p:nvSpPr>
          <p:spPr>
            <a:xfrm>
              <a:off x="810398" y="1126813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3</a:t>
              </a:r>
              <a:r>
                <a:rPr lang="ko-KR" altLang="en-US" sz="800" b="0" strike="noStrike" spc="-1" dirty="0">
                  <a:solidFill>
                    <a:srgbClr val="299F29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TextShape 10">
              <a:extLst>
                <a:ext uri="{FF2B5EF4-FFF2-40B4-BE49-F238E27FC236}">
                  <a16:creationId xmlns:a16="http://schemas.microsoft.com/office/drawing/2014/main" id="{40181DCD-FB2A-BBD4-DF17-7C21992FB033}"/>
                </a:ext>
              </a:extLst>
            </p:cNvPr>
            <p:cNvSpPr txBox="1"/>
            <p:nvPr/>
          </p:nvSpPr>
          <p:spPr>
            <a:xfrm>
              <a:off x="1623198" y="128753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4</a:t>
              </a:r>
              <a:r>
                <a:rPr lang="ko-KR" altLang="en-US" sz="800" b="0" strike="noStrike" spc="-1" dirty="0">
                  <a:solidFill>
                    <a:srgbClr val="D3191A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TextShape 10">
              <a:extLst>
                <a:ext uri="{FF2B5EF4-FFF2-40B4-BE49-F238E27FC236}">
                  <a16:creationId xmlns:a16="http://schemas.microsoft.com/office/drawing/2014/main" id="{B61D63BE-5D59-61C8-FAA6-5F1C70A0F754}"/>
                </a:ext>
              </a:extLst>
            </p:cNvPr>
            <p:cNvSpPr txBox="1"/>
            <p:nvPr/>
          </p:nvSpPr>
          <p:spPr>
            <a:xfrm>
              <a:off x="2730639" y="1789397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800" b="0" strike="noStrike" spc="-1" dirty="0">
                  <a:solidFill>
                    <a:srgbClr val="9264BC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TextShape 10">
              <a:extLst>
                <a:ext uri="{FF2B5EF4-FFF2-40B4-BE49-F238E27FC236}">
                  <a16:creationId xmlns:a16="http://schemas.microsoft.com/office/drawing/2014/main" id="{00BAD7A5-A1C0-13D7-63B5-E25F6D5A9F76}"/>
                </a:ext>
              </a:extLst>
            </p:cNvPr>
            <p:cNvSpPr txBox="1"/>
            <p:nvPr/>
          </p:nvSpPr>
          <p:spPr>
            <a:xfrm>
              <a:off x="3261499" y="3121410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6</a:t>
              </a:r>
              <a:r>
                <a:rPr lang="ko-KR" altLang="en-US" sz="800" spc="-1" dirty="0">
                  <a:solidFill>
                    <a:srgbClr val="88504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Shape 10">
              <a:extLst>
                <a:ext uri="{FF2B5EF4-FFF2-40B4-BE49-F238E27FC236}">
                  <a16:creationId xmlns:a16="http://schemas.microsoft.com/office/drawing/2014/main" id="{BA4268BF-6268-0962-D062-52605967BA33}"/>
                </a:ext>
              </a:extLst>
            </p:cNvPr>
            <p:cNvSpPr txBox="1"/>
            <p:nvPr/>
          </p:nvSpPr>
          <p:spPr>
            <a:xfrm>
              <a:off x="6012176" y="2848981"/>
              <a:ext cx="500379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ko-KR" altLang="en-US" sz="800" spc="-1" dirty="0">
                  <a:solidFill>
                    <a:srgbClr val="CCCC5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티슈</a:t>
              </a:r>
              <a:endParaRPr lang="en-US" sz="800" b="0" strike="noStrike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TextShape 10">
              <a:extLst>
                <a:ext uri="{FF2B5EF4-FFF2-40B4-BE49-F238E27FC236}">
                  <a16:creationId xmlns:a16="http://schemas.microsoft.com/office/drawing/2014/main" id="{73FF8E33-CF8A-5D7F-9665-721F6B03DBD0}"/>
                </a:ext>
              </a:extLst>
            </p:cNvPr>
            <p:cNvSpPr txBox="1"/>
            <p:nvPr/>
          </p:nvSpPr>
          <p:spPr>
            <a:xfrm>
              <a:off x="486257" y="2082209"/>
              <a:ext cx="1061721" cy="3952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ctr"/>
            <a:lstStyle/>
            <a:p>
              <a:pPr>
                <a:lnSpc>
                  <a:spcPct val="150000"/>
                </a:lnSpc>
              </a:pPr>
              <a:r>
                <a:rPr lang="en-US" altLang="ko-KR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</a:t>
              </a:r>
              <a:r>
                <a:rPr lang="ko-KR" altLang="en-US" sz="800" spc="-1" dirty="0">
                  <a:solidFill>
                    <a:srgbClr val="FF831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단계 기저귀</a:t>
              </a:r>
              <a:endParaRPr lang="en-US" sz="800" b="0" strike="noStrike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46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1" y="1010647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35A3F-E261-3D81-9F70-987CAF9D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 t="9976" r="4244" b="5795"/>
          <a:stretch/>
        </p:blipFill>
        <p:spPr>
          <a:xfrm>
            <a:off x="518174" y="1093484"/>
            <a:ext cx="7527220" cy="2448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E2C6A-EEFE-6FB2-F457-35075E546016}"/>
              </a:ext>
            </a:extLst>
          </p:cNvPr>
          <p:cNvSpPr txBox="1"/>
          <p:nvPr/>
        </p:nvSpPr>
        <p:spPr>
          <a:xfrm>
            <a:off x="8756015" y="1155627"/>
            <a:ext cx="214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고객 추이  </a:t>
            </a:r>
            <a:r>
              <a:rPr lang="en-US" altLang="ko-KR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59F2-7B7D-859F-6DDD-235A6C50472D}"/>
              </a:ext>
            </a:extLst>
          </p:cNvPr>
          <p:cNvSpPr txBox="1"/>
          <p:nvPr/>
        </p:nvSpPr>
        <p:spPr>
          <a:xfrm>
            <a:off x="8135413" y="1539536"/>
            <a:ext cx="3391196" cy="198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평균 </a:t>
            </a:r>
            <a:r>
              <a:rPr lang="en-US" altLang="ko-KR" sz="20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13F7DA2B-E577-903A-F973-6164DB5948E7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고객이 꾸준히 유입되고 있으나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보인다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사고 이탈하는 신규 고객을 잡아야 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1C268-53DE-25A3-D97B-49BAFE91680D}"/>
              </a:ext>
            </a:extLst>
          </p:cNvPr>
          <p:cNvSpPr/>
          <p:nvPr/>
        </p:nvSpPr>
        <p:spPr>
          <a:xfrm>
            <a:off x="456041" y="3779556"/>
            <a:ext cx="11279917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많이 구입하는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en-US" altLang="ko-KR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혹은 지역</a:t>
            </a:r>
            <a:endParaRPr lang="en-US" altLang="ko-KR" sz="2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즉</a:t>
            </a:r>
            <a:r>
              <a:rPr lang="en-US" altLang="ko-KR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우리가 주로 잡아야 할 </a:t>
            </a:r>
            <a:r>
              <a:rPr lang="ko-KR" altLang="en-US" sz="2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타켓팅</a:t>
            </a:r>
            <a:endParaRPr lang="ko-KR" altLang="en-US" sz="2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15550D-F05C-D0E1-9DB8-BE796337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5" y="3842594"/>
            <a:ext cx="5162434" cy="25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672AAE2-3038-92D4-303A-AE434398C50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7FADA239-3316-8EF0-7C2D-599109E0FDCC}"/>
              </a:ext>
            </a:extLst>
          </p:cNvPr>
          <p:cNvSpPr txBox="1"/>
          <p:nvPr/>
        </p:nvSpPr>
        <p:spPr>
          <a:xfrm>
            <a:off x="7547152" y="-459871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8B083-739B-5B3D-8042-CC5034B25905}"/>
              </a:ext>
            </a:extLst>
          </p:cNvPr>
          <p:cNvSpPr/>
          <p:nvPr/>
        </p:nvSpPr>
        <p:spPr>
          <a:xfrm>
            <a:off x="338760" y="797274"/>
            <a:ext cx="7835859" cy="5263452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73FBE-FF2C-5F61-765C-8B9CBE3CDD5C}"/>
              </a:ext>
            </a:extLst>
          </p:cNvPr>
          <p:cNvSpPr txBox="1"/>
          <p:nvPr/>
        </p:nvSpPr>
        <p:spPr>
          <a:xfrm>
            <a:off x="526432" y="5143722"/>
            <a:ext cx="729847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증가함에 따라 기저귀의 단계가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→ 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바뀌고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월령이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높아질수록 판매 점유율 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위를 차지하는 </a:t>
            </a:r>
            <a:r>
              <a:rPr lang="ko-KR" alt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티슈의 비율이 증가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DA064-54D0-FD90-3A52-4608B6F209AE}"/>
              </a:ext>
            </a:extLst>
          </p:cNvPr>
          <p:cNvSpPr txBox="1"/>
          <p:nvPr/>
        </p:nvSpPr>
        <p:spPr>
          <a:xfrm>
            <a:off x="2436483" y="876229"/>
            <a:ext cx="34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월령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증가에 따른 구매 물품 변화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FC1400-7E49-D882-6457-42027262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"/>
          <a:stretch/>
        </p:blipFill>
        <p:spPr>
          <a:xfrm>
            <a:off x="365318" y="1268026"/>
            <a:ext cx="7628955" cy="3896743"/>
          </a:xfrm>
          <a:prstGeom prst="rect">
            <a:avLst/>
          </a:prstGeom>
        </p:spPr>
      </p:pic>
      <p:sp>
        <p:nvSpPr>
          <p:cNvPr id="17" name="TextShape 10">
            <a:extLst>
              <a:ext uri="{FF2B5EF4-FFF2-40B4-BE49-F238E27FC236}">
                <a16:creationId xmlns:a16="http://schemas.microsoft.com/office/drawing/2014/main" id="{AA8D8FFB-32AF-155F-B692-778265D77D74}"/>
              </a:ext>
            </a:extLst>
          </p:cNvPr>
          <p:cNvSpPr txBox="1"/>
          <p:nvPr/>
        </p:nvSpPr>
        <p:spPr>
          <a:xfrm>
            <a:off x="810398" y="1126813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0" strike="noStrike" spc="-1" dirty="0">
                <a:solidFill>
                  <a:srgbClr val="299F2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299F2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Shape 10">
            <a:extLst>
              <a:ext uri="{FF2B5EF4-FFF2-40B4-BE49-F238E27FC236}">
                <a16:creationId xmlns:a16="http://schemas.microsoft.com/office/drawing/2014/main" id="{40181DCD-FB2A-BBD4-DF17-7C21992FB033}"/>
              </a:ext>
            </a:extLst>
          </p:cNvPr>
          <p:cNvSpPr txBox="1"/>
          <p:nvPr/>
        </p:nvSpPr>
        <p:spPr>
          <a:xfrm>
            <a:off x="1623198" y="128753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b="0" strike="noStrike" spc="-1" dirty="0">
                <a:solidFill>
                  <a:srgbClr val="D3191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D3191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Shape 10">
            <a:extLst>
              <a:ext uri="{FF2B5EF4-FFF2-40B4-BE49-F238E27FC236}">
                <a16:creationId xmlns:a16="http://schemas.microsoft.com/office/drawing/2014/main" id="{B61D63BE-5D59-61C8-FAA6-5F1C70A0F754}"/>
              </a:ext>
            </a:extLst>
          </p:cNvPr>
          <p:cNvSpPr txBox="1"/>
          <p:nvPr/>
        </p:nvSpPr>
        <p:spPr>
          <a:xfrm>
            <a:off x="2730639" y="1789397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0" strike="noStrike" spc="-1" dirty="0">
                <a:solidFill>
                  <a:srgbClr val="9264B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9264B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Shape 10">
            <a:extLst>
              <a:ext uri="{FF2B5EF4-FFF2-40B4-BE49-F238E27FC236}">
                <a16:creationId xmlns:a16="http://schemas.microsoft.com/office/drawing/2014/main" id="{00BAD7A5-A1C0-13D7-63B5-E25F6D5A9F76}"/>
              </a:ext>
            </a:extLst>
          </p:cNvPr>
          <p:cNvSpPr txBox="1"/>
          <p:nvPr/>
        </p:nvSpPr>
        <p:spPr>
          <a:xfrm>
            <a:off x="3261499" y="3121410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spc="-1" dirty="0">
                <a:solidFill>
                  <a:srgbClr val="8850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88504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Shape 10">
            <a:extLst>
              <a:ext uri="{FF2B5EF4-FFF2-40B4-BE49-F238E27FC236}">
                <a16:creationId xmlns:a16="http://schemas.microsoft.com/office/drawing/2014/main" id="{BA4268BF-6268-0962-D062-52605967BA33}"/>
              </a:ext>
            </a:extLst>
          </p:cNvPr>
          <p:cNvSpPr txBox="1"/>
          <p:nvPr/>
        </p:nvSpPr>
        <p:spPr>
          <a:xfrm>
            <a:off x="6012176" y="2848981"/>
            <a:ext cx="500379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solidFill>
                  <a:srgbClr val="CCCC5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티슈</a:t>
            </a:r>
            <a:endParaRPr lang="en-US" sz="1200" b="0" strike="noStrike" spc="-1" dirty="0">
              <a:solidFill>
                <a:srgbClr val="CCCC5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Shape 10">
            <a:extLst>
              <a:ext uri="{FF2B5EF4-FFF2-40B4-BE49-F238E27FC236}">
                <a16:creationId xmlns:a16="http://schemas.microsoft.com/office/drawing/2014/main" id="{73FF8E33-CF8A-5D7F-9665-721F6B03DBD0}"/>
              </a:ext>
            </a:extLst>
          </p:cNvPr>
          <p:cNvSpPr txBox="1"/>
          <p:nvPr/>
        </p:nvSpPr>
        <p:spPr>
          <a:xfrm>
            <a:off x="486257" y="2082209"/>
            <a:ext cx="1061721" cy="3952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solidFill>
                  <a:srgbClr val="FF831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</a:t>
            </a:r>
            <a:endParaRPr lang="en-US" sz="1200" b="0" strike="noStrike" spc="-1" dirty="0">
              <a:solidFill>
                <a:srgbClr val="FF831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82850D-072A-7EEF-25CE-3301FE23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05" y="936290"/>
            <a:ext cx="2400442" cy="2227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E40130-B5E2-8681-19C4-F496C4F6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764" y="3608641"/>
            <a:ext cx="2508324" cy="2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430828BB-5F7C-2DC8-D639-B8B6D889916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 구매율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215FB63B-47BA-D2BE-DDF0-87F0A45DD049}"/>
              </a:ext>
            </a:extLst>
          </p:cNvPr>
          <p:cNvSpPr/>
          <p:nvPr/>
        </p:nvSpPr>
        <p:spPr>
          <a:xfrm>
            <a:off x="338760" y="583901"/>
            <a:ext cx="11421946" cy="281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예측 모델 제작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E44EE-57B3-9CFF-8DAC-03DCEBE449FF}"/>
              </a:ext>
            </a:extLst>
          </p:cNvPr>
          <p:cNvSpPr/>
          <p:nvPr/>
        </p:nvSpPr>
        <p:spPr>
          <a:xfrm>
            <a:off x="1503127" y="1426274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AFFAFE-3521-D85A-71CD-D49914D4697D}"/>
              </a:ext>
            </a:extLst>
          </p:cNvPr>
          <p:cNvSpPr/>
          <p:nvPr/>
        </p:nvSpPr>
        <p:spPr>
          <a:xfrm>
            <a:off x="2802315" y="3096847"/>
            <a:ext cx="1352367" cy="92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2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0C547F-E285-DC22-4A2B-22E4C0B937A8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179311" y="2349959"/>
            <a:ext cx="1299188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223289-B351-BDE6-3495-E0B70665E6C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6631" y="2349959"/>
            <a:ext cx="772680" cy="74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C92CA4-7D18-59DA-C573-8CB6D0265804}"/>
              </a:ext>
            </a:extLst>
          </p:cNvPr>
          <p:cNvSpPr txBox="1"/>
          <p:nvPr/>
        </p:nvSpPr>
        <p:spPr>
          <a:xfrm>
            <a:off x="353335" y="3223743"/>
            <a:ext cx="20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 (3</a:t>
            </a:r>
            <a:r>
              <a:rPr lang="ko-KR" altLang="en-US" dirty="0"/>
              <a:t>개월 내 재구매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1EC36-C288-D885-3B30-4F354BFD4C35}"/>
              </a:ext>
            </a:extLst>
          </p:cNvPr>
          <p:cNvSpPr txBox="1"/>
          <p:nvPr/>
        </p:nvSpPr>
        <p:spPr>
          <a:xfrm>
            <a:off x="3749002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ko-KR" altLang="en-US" dirty="0"/>
              <a:t>복귀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65C9E-613F-BFC0-786E-A1902821253B}"/>
              </a:ext>
            </a:extLst>
          </p:cNvPr>
          <p:cNvSpPr txBox="1"/>
          <p:nvPr/>
        </p:nvSpPr>
        <p:spPr>
          <a:xfrm>
            <a:off x="1717646" y="4293783"/>
            <a:ext cx="141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ko-KR" altLang="en-US" dirty="0"/>
              <a:t>이탈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4D1F1-D528-8DF8-35D7-397E2C514DEA}"/>
              </a:ext>
            </a:extLst>
          </p:cNvPr>
          <p:cNvSpPr txBox="1"/>
          <p:nvPr/>
        </p:nvSpPr>
        <p:spPr>
          <a:xfrm>
            <a:off x="2770941" y="4044441"/>
            <a:ext cx="1415114" cy="1145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~</a:t>
            </a:r>
            <a:endParaRPr lang="ko-KR" altLang="en-US" sz="3600" dirty="0"/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A8E91F64-9106-DCC8-0E4C-ABF27892DA8C}"/>
              </a:ext>
            </a:extLst>
          </p:cNvPr>
          <p:cNvSpPr/>
          <p:nvPr/>
        </p:nvSpPr>
        <p:spPr>
          <a:xfrm>
            <a:off x="6481001" y="3001127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최종 이탈 확률에 따라 복귀 패키지 제공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확률이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이하의 경우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후 쿠폰 제공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CustomShape 4">
            <a:extLst>
              <a:ext uri="{FF2B5EF4-FFF2-40B4-BE49-F238E27FC236}">
                <a16:creationId xmlns:a16="http://schemas.microsoft.com/office/drawing/2014/main" id="{DF8A4BC5-2F0B-10A6-2893-F088FA2329B7}"/>
              </a:ext>
            </a:extLst>
          </p:cNvPr>
          <p:cNvSpPr/>
          <p:nvPr/>
        </p:nvSpPr>
        <p:spPr>
          <a:xfrm>
            <a:off x="6495576" y="5839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정보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556206B3-F0DC-FBAF-B487-983C865FBDF1}"/>
              </a:ext>
            </a:extLst>
          </p:cNvPr>
          <p:cNvSpPr/>
          <p:nvPr/>
        </p:nvSpPr>
        <p:spPr>
          <a:xfrm>
            <a:off x="6495576" y="1180501"/>
            <a:ext cx="5357664" cy="898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: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(0),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개월 내 재구매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(1),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(2)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5F1B2-14B6-B07B-8986-6FA6B17D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0" y="680878"/>
            <a:ext cx="6741873" cy="505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0DFBC-B1CF-6CE2-FC4C-E705176CDEC9}"/>
              </a:ext>
            </a:extLst>
          </p:cNvPr>
          <p:cNvSpPr txBox="1"/>
          <p:nvPr/>
        </p:nvSpPr>
        <p:spPr>
          <a:xfrm>
            <a:off x="7422266" y="2608915"/>
            <a:ext cx="4187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가입자 수 증가 시 얻는 이점 찾기 가입자 수가 적었던 분기는 매출이 작았음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분기별 매출과 가입자 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이유는 프로모션이 적었음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첫구매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할인율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그 지점에서 프로모션을 통한 매출 유지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D964D33-C473-05FE-8337-573949CDA744}"/>
              </a:ext>
            </a:extLst>
          </p:cNvPr>
          <p:cNvSpPr txBox="1">
            <a:spLocks/>
          </p:cNvSpPr>
          <p:nvPr/>
        </p:nvSpPr>
        <p:spPr>
          <a:xfrm>
            <a:off x="8246046" y="1416658"/>
            <a:ext cx="3345011" cy="41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매출증가율의 지속 감소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3C300CEB-ECDF-5D2F-2C78-49375894FC85}"/>
              </a:ext>
            </a:extLst>
          </p:cNvPr>
          <p:cNvSpPr txBox="1">
            <a:spLocks/>
          </p:cNvSpPr>
          <p:nvPr/>
        </p:nvSpPr>
        <p:spPr>
          <a:xfrm>
            <a:off x="4213391" y="1420834"/>
            <a:ext cx="3634200" cy="39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온라인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유통사의 진출과 경쟁 심화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25" name="차트 1024">
            <a:extLst>
              <a:ext uri="{FF2B5EF4-FFF2-40B4-BE49-F238E27FC236}">
                <a16:creationId xmlns:a16="http://schemas.microsoft.com/office/drawing/2014/main" id="{2EC11942-E208-FC1C-A241-F6EA4A2B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140849"/>
              </p:ext>
            </p:extLst>
          </p:nvPr>
        </p:nvGraphicFramePr>
        <p:xfrm>
          <a:off x="8546739" y="1778801"/>
          <a:ext cx="3116729" cy="23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8101223" y="13411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4213391" y="13411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BFBF957-2F5D-1122-8FC6-16CB4681F8D0}"/>
              </a:ext>
            </a:extLst>
          </p:cNvPr>
          <p:cNvSpPr txBox="1"/>
          <p:nvPr/>
        </p:nvSpPr>
        <p:spPr>
          <a:xfrm>
            <a:off x="860940" y="1412226"/>
            <a:ext cx="2594880" cy="413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</a:t>
            </a:r>
            <a:r>
              <a:rPr kumimoji="0" lang="ko-KR" altLang="en-US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 용품 시장의 성장 </a:t>
            </a: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341193"/>
            <a:ext cx="3634200" cy="38371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32A65-CD0C-A798-935C-2C6449A12BBA}"/>
              </a:ext>
            </a:extLst>
          </p:cNvPr>
          <p:cNvSpPr txBox="1"/>
          <p:nvPr/>
        </p:nvSpPr>
        <p:spPr>
          <a:xfrm>
            <a:off x="1164789" y="4465289"/>
            <a:ext cx="2557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출산율이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했지만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‘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골드키즈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시대를 맞아 유아용품 시장 규모는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커지고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추진 배경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2443508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D27E-57FB-ADD4-2CEC-E7FDC639334C}"/>
              </a:ext>
            </a:extLst>
          </p:cNvPr>
          <p:cNvSpPr txBox="1"/>
          <p:nvPr/>
        </p:nvSpPr>
        <p:spPr>
          <a:xfrm>
            <a:off x="9568986" y="4054558"/>
            <a:ext cx="699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EB8AA41-09DA-2030-C5EA-9BBC23302B83}"/>
              </a:ext>
            </a:extLst>
          </p:cNvPr>
          <p:cNvSpPr/>
          <p:nvPr/>
        </p:nvSpPr>
        <p:spPr>
          <a:xfrm rot="1056597">
            <a:off x="9076209" y="2081675"/>
            <a:ext cx="1906264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90B45-5F79-B457-078D-ABD7B44C1EC5}"/>
              </a:ext>
            </a:extLst>
          </p:cNvPr>
          <p:cNvSpPr txBox="1"/>
          <p:nvPr/>
        </p:nvSpPr>
        <p:spPr>
          <a:xfrm>
            <a:off x="338760" y="630886"/>
            <a:ext cx="11383920" cy="5847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시장의 성장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온라인 유통사의 유아용품 시장으로의 진출로 인한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 심화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지속적인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 감소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해결할 대안 필요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3D6E-AC4E-D55E-4669-DF6C364F26EB}"/>
              </a:ext>
            </a:extLst>
          </p:cNvPr>
          <p:cNvSpPr txBox="1"/>
          <p:nvPr/>
        </p:nvSpPr>
        <p:spPr>
          <a:xfrm>
            <a:off x="1606311" y="5515272"/>
            <a:ext cx="897937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 경쟁 심화로 인한 고객 이탈과 매출 감소를 막기위해 고객 특성 맞춤형 추천 전략 필요</a:t>
            </a:r>
            <a:r>
              <a:rPr lang="en-US" altLang="ko-KR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A7D11-EFFF-CC75-ED5B-B427D2C7C3B1}"/>
              </a:ext>
            </a:extLst>
          </p:cNvPr>
          <p:cNvSpPr txBox="1"/>
          <p:nvPr/>
        </p:nvSpPr>
        <p:spPr>
          <a:xfrm>
            <a:off x="591328" y="3748252"/>
            <a:ext cx="310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억원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조원으로 지속성장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 네오 Regular" panose="00000500000000000000" pitchFamily="2" charset="-127"/>
                <a:sym typeface="Wingdings" panose="05000000000000000000" pitchFamily="2" charset="2"/>
              </a:rPr>
              <a:t>中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나눔스퀘어 네오 Regular" panose="00000500000000000000" pitchFamily="2" charset="-127"/>
            </a:endParaRPr>
          </a:p>
        </p:txBody>
      </p:sp>
      <p:pic>
        <p:nvPicPr>
          <p:cNvPr id="3076" name="Picture 4" descr="프리미엄'에 꽂힌 MZ세대 맘, 출산율 줄어도 육아용품 시장 껑충">
            <a:extLst>
              <a:ext uri="{FF2B5EF4-FFF2-40B4-BE49-F238E27FC236}">
                <a16:creationId xmlns:a16="http://schemas.microsoft.com/office/drawing/2014/main" id="{5CDAEC10-9F8E-3871-D734-9A2C0CB4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" y="1737023"/>
            <a:ext cx="3403606" cy="2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AF3118-1701-0E08-C02E-3FBBF834114A}"/>
              </a:ext>
            </a:extLst>
          </p:cNvPr>
          <p:cNvSpPr/>
          <p:nvPr/>
        </p:nvSpPr>
        <p:spPr>
          <a:xfrm>
            <a:off x="570360" y="4437280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57896-02E9-2704-73E0-B6F4723BA4A3}"/>
              </a:ext>
            </a:extLst>
          </p:cNvPr>
          <p:cNvSpPr txBox="1"/>
          <p:nvPr/>
        </p:nvSpPr>
        <p:spPr>
          <a:xfrm>
            <a:off x="5031877" y="4465289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쿠팡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 대형 온라인 유통사의 유아용품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시장으로의 진입으로 인한 경쟁 심화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2F5BC24-E2AB-DCB5-4D43-813E1B1CB6A5}"/>
              </a:ext>
            </a:extLst>
          </p:cNvPr>
          <p:cNvSpPr/>
          <p:nvPr/>
        </p:nvSpPr>
        <p:spPr>
          <a:xfrm>
            <a:off x="4437448" y="4437280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99DD-64E1-EBF7-3DCA-4F847DF83F64}"/>
              </a:ext>
            </a:extLst>
          </p:cNvPr>
          <p:cNvSpPr txBox="1"/>
          <p:nvPr/>
        </p:nvSpPr>
        <p:spPr>
          <a:xfrm>
            <a:off x="8825504" y="4465289"/>
            <a:ext cx="2645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경쟁사 증가로 인한 기존 고객의 이탈이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우려되고 매출 증가율이 감소하고 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8A61C8-5625-237B-15A5-8152A9AD9939}"/>
              </a:ext>
            </a:extLst>
          </p:cNvPr>
          <p:cNvSpPr/>
          <p:nvPr/>
        </p:nvSpPr>
        <p:spPr>
          <a:xfrm>
            <a:off x="8231075" y="4437280"/>
            <a:ext cx="594429" cy="480667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8BF96-3B15-0DF9-45C8-C3D42AD97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6" b="35818"/>
          <a:stretch/>
        </p:blipFill>
        <p:spPr>
          <a:xfrm>
            <a:off x="4368284" y="1915397"/>
            <a:ext cx="3309137" cy="18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그림 14"/>
          <p:cNvPicPr/>
          <p:nvPr/>
        </p:nvPicPr>
        <p:blipFill>
          <a:blip r:embed="rId3"/>
          <a:srcRect l="5210" t="10769" r="9098" b="5865"/>
          <a:stretch/>
        </p:blipFill>
        <p:spPr>
          <a:xfrm>
            <a:off x="875369" y="1584000"/>
            <a:ext cx="4538880" cy="3312000"/>
          </a:xfrm>
          <a:prstGeom prst="rect">
            <a:avLst/>
          </a:prstGeom>
          <a:ln>
            <a:noFill/>
          </a:ln>
        </p:spPr>
      </p:pic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8170667" y="1180520"/>
            <a:ext cx="1719863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265300" y="1116540"/>
            <a:ext cx="1888200" cy="361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800" b="1" strike="noStrike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유입경로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95507" y="5019440"/>
            <a:ext cx="4984020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연령별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유입경로는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가장 많고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 ~ 35세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</a:t>
            </a:r>
            <a:r>
              <a:rPr lang="en-US" sz="16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블로그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유입이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sz="16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많다</a:t>
            </a: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405" name="TextShape 10"/>
          <p:cNvSpPr txBox="1"/>
          <p:nvPr/>
        </p:nvSpPr>
        <p:spPr>
          <a:xfrm>
            <a:off x="6826812" y="5041347"/>
            <a:ext cx="4355342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1~3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가장 많이 유입되었으며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유입경로는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5E0724-940D-A94A-B2C7-DB24C1A9F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9744" r="9152" b="5315"/>
          <a:stretch/>
        </p:blipFill>
        <p:spPr>
          <a:xfrm>
            <a:off x="6803198" y="1590230"/>
            <a:ext cx="4454803" cy="3305770"/>
          </a:xfrm>
          <a:prstGeom prst="rect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0"/>
            <a:ext cx="11383920" cy="35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고객은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주로 </a:t>
            </a:r>
            <a:r>
              <a:rPr lang="ko-KR" altLang="en-US" sz="1600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통해 들어왔다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주 연령층을 타겟으로 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마케팅으로 고객 확보를 노려볼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59860" y="501918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Shape 1">
            <a:extLst>
              <a:ext uri="{FF2B5EF4-FFF2-40B4-BE49-F238E27FC236}">
                <a16:creationId xmlns:a16="http://schemas.microsoft.com/office/drawing/2014/main" id="{7E7FEADF-7F08-3E03-A0A8-87BCB801031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0710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BB0BB15-1AE3-A087-47B2-BAF08B27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3"/>
          <a:stretch/>
        </p:blipFill>
        <p:spPr>
          <a:xfrm>
            <a:off x="8943975" y="1695623"/>
            <a:ext cx="2853225" cy="3150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D5168C-AACE-5BB3-64C4-C8803B4B5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"/>
          <a:stretch/>
        </p:blipFill>
        <p:spPr>
          <a:xfrm>
            <a:off x="6541928" y="1695623"/>
            <a:ext cx="2481094" cy="3386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58C7B7-BFD4-8EE2-EFC5-A5B643BF0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7" t="8854" r="10071"/>
          <a:stretch/>
        </p:blipFill>
        <p:spPr>
          <a:xfrm>
            <a:off x="746871" y="1405032"/>
            <a:ext cx="4594034" cy="3676819"/>
          </a:xfrm>
          <a:prstGeom prst="rect">
            <a:avLst/>
          </a:prstGeom>
        </p:spPr>
      </p:pic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6929309" y="1142635"/>
            <a:ext cx="4223882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유입자와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유입자의 첫 구매상품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95408" y="1112449"/>
            <a:ext cx="2163482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신규 고객 수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549946" y="5055791"/>
            <a:ext cx="5255313" cy="111365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 흐름에 따른 일별 신규 고객수를 확인한 결과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3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월에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크게 유입이 되었다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3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번의 큰 이벤트를 통해 많은 수의 고객이 들어왔음을 알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50362" y="5019440"/>
            <a:ext cx="5181777" cy="11500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50000"/>
              </a:lnSpc>
            </a:pP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유입자와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유입자의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첫 구매상품에 차이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이벤트로 유입된 고객은 그렇지 않은 고객과 다른 상품을 구매하고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C91F0C15-42C4-F4B8-505B-1063F97AA042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확보에는 프로모션이 가장 큰 효과를 거두므로 고객의 니즈를 파악한 프로모션으로 신규 고객을 </a:t>
            </a:r>
            <a:r>
              <a:rPr lang="ko-KR" altLang="en-US" sz="16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4E1EEF-BFDD-53B7-99F8-41EBBD3626CB}"/>
              </a:ext>
            </a:extLst>
          </p:cNvPr>
          <p:cNvSpPr/>
          <p:nvPr/>
        </p:nvSpPr>
        <p:spPr>
          <a:xfrm>
            <a:off x="1353487" y="1893111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924E56-D793-8847-3FF7-A6B5AE64A095}"/>
              </a:ext>
            </a:extLst>
          </p:cNvPr>
          <p:cNvSpPr/>
          <p:nvPr/>
        </p:nvSpPr>
        <p:spPr>
          <a:xfrm>
            <a:off x="1711880" y="1567172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E490A6-307D-D93F-94AB-E4CF12BF15CB}"/>
              </a:ext>
            </a:extLst>
          </p:cNvPr>
          <p:cNvSpPr/>
          <p:nvPr/>
        </p:nvSpPr>
        <p:spPr>
          <a:xfrm>
            <a:off x="5063709" y="1762156"/>
            <a:ext cx="277196" cy="3275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2F3D84E-D7AE-303F-1C38-A65DAC41F9C9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신규 고객 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8C072-E3EA-72A2-3395-50BAD5A0D253}"/>
              </a:ext>
            </a:extLst>
          </p:cNvPr>
          <p:cNvSpPr txBox="1"/>
          <p:nvPr/>
        </p:nvSpPr>
        <p:spPr>
          <a:xfrm>
            <a:off x="8415538" y="1672509"/>
            <a:ext cx="4548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F1F-4F49-6C41-0223-103CE3C7F97A}"/>
              </a:ext>
            </a:extLst>
          </p:cNvPr>
          <p:cNvSpPr txBox="1"/>
          <p:nvPr/>
        </p:nvSpPr>
        <p:spPr>
          <a:xfrm>
            <a:off x="11004717" y="1672509"/>
            <a:ext cx="59040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47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3572-3A41-B509-832D-9155CDD524D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E3ECB-DEB3-E589-8E7C-C89E0BAA7054}"/>
              </a:ext>
            </a:extLst>
          </p:cNvPr>
          <p:cNvSpPr/>
          <p:nvPr/>
        </p:nvSpPr>
        <p:spPr>
          <a:xfrm>
            <a:off x="442762" y="1010647"/>
            <a:ext cx="5579443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F8E8-834A-28A9-42A2-1186D371FB60}"/>
              </a:ext>
            </a:extLst>
          </p:cNvPr>
          <p:cNvSpPr/>
          <p:nvPr/>
        </p:nvSpPr>
        <p:spPr>
          <a:xfrm>
            <a:off x="442761" y="3781119"/>
            <a:ext cx="5579444" cy="2627697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A74001-A1E7-1C3E-5E2C-CD25CBB59966}"/>
              </a:ext>
            </a:extLst>
          </p:cNvPr>
          <p:cNvSpPr/>
          <p:nvPr/>
        </p:nvSpPr>
        <p:spPr>
          <a:xfrm>
            <a:off x="6169794" y="1010647"/>
            <a:ext cx="5579444" cy="5398169"/>
          </a:xfrm>
          <a:prstGeom prst="rect">
            <a:avLst/>
          </a:prstGeom>
          <a:noFill/>
          <a:ln w="3810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7232F80-29A2-9C39-FBD3-F06545EDBF86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A1BC-A6E0-429E-24F8-957363EBDC25}"/>
              </a:ext>
            </a:extLst>
          </p:cNvPr>
          <p:cNvSpPr txBox="1"/>
          <p:nvPr/>
        </p:nvSpPr>
        <p:spPr>
          <a:xfrm>
            <a:off x="513924" y="5623291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배송기간의 추이는 큰 변화가 없다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2019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27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일에 배송기간이 튀었지만 해당 일자에 배송 건수는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회였다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37E3-866B-9498-68C6-3B68F29D3D80}"/>
              </a:ext>
            </a:extLst>
          </p:cNvPr>
          <p:cNvSpPr txBox="1"/>
          <p:nvPr/>
        </p:nvSpPr>
        <p:spPr>
          <a:xfrm>
            <a:off x="1715666" y="3711466"/>
            <a:ext cx="30336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6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물품대분류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별 배송기간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6E05ABE9-812E-AF77-6D88-EF17D2F6C86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주문 수요예측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131-8CE6-10E6-A871-413EFBDEAD99}"/>
              </a:ext>
            </a:extLst>
          </p:cNvPr>
          <p:cNvSpPr txBox="1"/>
          <p:nvPr/>
        </p:nvSpPr>
        <p:spPr>
          <a:xfrm>
            <a:off x="2124317" y="810130"/>
            <a:ext cx="232606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주문수량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TOP5 ]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BB100-DC7B-8C00-B091-65F318EDA1A8}"/>
              </a:ext>
            </a:extLst>
          </p:cNvPr>
          <p:cNvSpPr txBox="1"/>
          <p:nvPr/>
        </p:nvSpPr>
        <p:spPr>
          <a:xfrm>
            <a:off x="607366" y="2814652"/>
            <a:ext cx="535996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주문이 많은 지역은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경기와 서울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그 다음은 충북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 순이다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8DC2D81-014A-6F20-A89E-1DEF741EBBD5}"/>
              </a:ext>
            </a:extLst>
          </p:cNvPr>
          <p:cNvSpPr/>
          <p:nvPr/>
        </p:nvSpPr>
        <p:spPr>
          <a:xfrm>
            <a:off x="338760" y="583901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물품별 배송 기간과 재구매율을 확인한 결과</a:t>
            </a:r>
            <a:r>
              <a:rPr lang="en-US" altLang="ko-KR" sz="16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이탈 및 주문량 감소는 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배송과 연관이 없다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20380-F524-1FE6-40BC-F82DA895C7D6}"/>
              </a:ext>
            </a:extLst>
          </p:cNvPr>
          <p:cNvGrpSpPr/>
          <p:nvPr/>
        </p:nvGrpSpPr>
        <p:grpSpPr>
          <a:xfrm>
            <a:off x="8597385" y="2594284"/>
            <a:ext cx="3070165" cy="3667294"/>
            <a:chOff x="2588125" y="1231865"/>
            <a:chExt cx="3813878" cy="4555655"/>
          </a:xfrm>
        </p:grpSpPr>
        <p:sp>
          <p:nvSpPr>
            <p:cNvPr id="13" name="제주도">
              <a:extLst>
                <a:ext uri="{FF2B5EF4-FFF2-40B4-BE49-F238E27FC236}">
                  <a16:creationId xmlns:a16="http://schemas.microsoft.com/office/drawing/2014/main" id="{EA1B11F4-AB1E-39B6-E11A-CEE5DF80BE9D}"/>
                </a:ext>
              </a:extLst>
            </p:cNvPr>
            <p:cNvSpPr/>
            <p:nvPr/>
          </p:nvSpPr>
          <p:spPr>
            <a:xfrm>
              <a:off x="3977020" y="5470906"/>
              <a:ext cx="561007" cy="316614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광주광역시">
              <a:extLst>
                <a:ext uri="{FF2B5EF4-FFF2-40B4-BE49-F238E27FC236}">
                  <a16:creationId xmlns:a16="http://schemas.microsoft.com/office/drawing/2014/main" id="{179C6060-9452-B09B-E19C-1C079B8F71F2}"/>
                </a:ext>
              </a:extLst>
            </p:cNvPr>
            <p:cNvSpPr/>
            <p:nvPr/>
          </p:nvSpPr>
          <p:spPr>
            <a:xfrm>
              <a:off x="4357958" y="4242390"/>
              <a:ext cx="224942" cy="153300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전라북도">
              <a:extLst>
                <a:ext uri="{FF2B5EF4-FFF2-40B4-BE49-F238E27FC236}">
                  <a16:creationId xmlns:a16="http://schemas.microsoft.com/office/drawing/2014/main" id="{70F29E90-EB06-2AA2-6233-1DFA83DB7571}"/>
                </a:ext>
              </a:extLst>
            </p:cNvPr>
            <p:cNvSpPr/>
            <p:nvPr/>
          </p:nvSpPr>
          <p:spPr>
            <a:xfrm>
              <a:off x="4031330" y="3456249"/>
              <a:ext cx="1193656" cy="73144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전라남도">
              <a:extLst>
                <a:ext uri="{FF2B5EF4-FFF2-40B4-BE49-F238E27FC236}">
                  <a16:creationId xmlns:a16="http://schemas.microsoft.com/office/drawing/2014/main" id="{45725AFE-2ED1-6703-647E-4C2BF32911E1}"/>
                </a:ext>
              </a:extLst>
            </p:cNvPr>
            <p:cNvSpPr/>
            <p:nvPr/>
          </p:nvSpPr>
          <p:spPr>
            <a:xfrm>
              <a:off x="3716856" y="4043641"/>
              <a:ext cx="1418384" cy="1181716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부산광역시">
              <a:extLst>
                <a:ext uri="{FF2B5EF4-FFF2-40B4-BE49-F238E27FC236}">
                  <a16:creationId xmlns:a16="http://schemas.microsoft.com/office/drawing/2014/main" id="{9970A14F-1276-CF01-245D-4B3298573D21}"/>
                </a:ext>
              </a:extLst>
            </p:cNvPr>
            <p:cNvSpPr/>
            <p:nvPr/>
          </p:nvSpPr>
          <p:spPr>
            <a:xfrm>
              <a:off x="5888835" y="4140897"/>
              <a:ext cx="297547" cy="262882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울산광역시">
              <a:extLst>
                <a:ext uri="{FF2B5EF4-FFF2-40B4-BE49-F238E27FC236}">
                  <a16:creationId xmlns:a16="http://schemas.microsoft.com/office/drawing/2014/main" id="{A7C0C32A-B017-1185-D519-7C72708DC536}"/>
                </a:ext>
              </a:extLst>
            </p:cNvPr>
            <p:cNvSpPr/>
            <p:nvPr/>
          </p:nvSpPr>
          <p:spPr>
            <a:xfrm>
              <a:off x="5987055" y="3850283"/>
              <a:ext cx="343191" cy="320080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대구광역시">
              <a:extLst>
                <a:ext uri="{FF2B5EF4-FFF2-40B4-BE49-F238E27FC236}">
                  <a16:creationId xmlns:a16="http://schemas.microsoft.com/office/drawing/2014/main" id="{F8AEA6DC-E0D7-6CE9-5D20-74B5D7F30575}"/>
                </a:ext>
              </a:extLst>
            </p:cNvPr>
            <p:cNvSpPr/>
            <p:nvPr/>
          </p:nvSpPr>
          <p:spPr>
            <a:xfrm>
              <a:off x="5546222" y="3558513"/>
              <a:ext cx="274437" cy="361679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경상북도">
              <a:extLst>
                <a:ext uri="{FF2B5EF4-FFF2-40B4-BE49-F238E27FC236}">
                  <a16:creationId xmlns:a16="http://schemas.microsoft.com/office/drawing/2014/main" id="{3DC4BE08-B8D0-D8E5-002C-609CC1DAB734}"/>
                </a:ext>
              </a:extLst>
            </p:cNvPr>
            <p:cNvSpPr/>
            <p:nvPr/>
          </p:nvSpPr>
          <p:spPr>
            <a:xfrm>
              <a:off x="5130002" y="2600930"/>
              <a:ext cx="1272001" cy="1369990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경상남도">
              <a:extLst>
                <a:ext uri="{FF2B5EF4-FFF2-40B4-BE49-F238E27FC236}">
                  <a16:creationId xmlns:a16="http://schemas.microsoft.com/office/drawing/2014/main" id="{0F4DA26B-A7FE-9DDF-21AB-D30A77ADA950}"/>
                </a:ext>
              </a:extLst>
            </p:cNvPr>
            <p:cNvSpPr/>
            <p:nvPr/>
          </p:nvSpPr>
          <p:spPr>
            <a:xfrm>
              <a:off x="5015323" y="3678238"/>
              <a:ext cx="1111871" cy="1048703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세종특별자치시">
              <a:extLst>
                <a:ext uri="{FF2B5EF4-FFF2-40B4-BE49-F238E27FC236}">
                  <a16:creationId xmlns:a16="http://schemas.microsoft.com/office/drawing/2014/main" id="{F0B1BAD7-C6A2-2248-1E4B-905F69BAB10D}"/>
                </a:ext>
              </a:extLst>
            </p:cNvPr>
            <p:cNvSpPr/>
            <p:nvPr/>
          </p:nvSpPr>
          <p:spPr>
            <a:xfrm>
              <a:off x="4650691" y="2928175"/>
              <a:ext cx="159462" cy="31199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대전광역시">
              <a:extLst>
                <a:ext uri="{FF2B5EF4-FFF2-40B4-BE49-F238E27FC236}">
                  <a16:creationId xmlns:a16="http://schemas.microsoft.com/office/drawing/2014/main" id="{27244E27-5E93-13D5-B733-BA60301DC684}"/>
                </a:ext>
              </a:extLst>
            </p:cNvPr>
            <p:cNvSpPr/>
            <p:nvPr/>
          </p:nvSpPr>
          <p:spPr>
            <a:xfrm>
              <a:off x="4786465" y="3160435"/>
              <a:ext cx="141552" cy="224749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충청북도">
              <a:extLst>
                <a:ext uri="{FF2B5EF4-FFF2-40B4-BE49-F238E27FC236}">
                  <a16:creationId xmlns:a16="http://schemas.microsoft.com/office/drawing/2014/main" id="{BCAEA77B-58B1-8ED8-EDE3-D1E27FF8A96F}"/>
                </a:ext>
              </a:extLst>
            </p:cNvPr>
            <p:cNvSpPr/>
            <p:nvPr/>
          </p:nvSpPr>
          <p:spPr>
            <a:xfrm>
              <a:off x="4750066" y="2493698"/>
              <a:ext cx="987588" cy="1073867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충청남도">
              <a:extLst>
                <a:ext uri="{FF2B5EF4-FFF2-40B4-BE49-F238E27FC236}">
                  <a16:creationId xmlns:a16="http://schemas.microsoft.com/office/drawing/2014/main" id="{2CC6FC2C-14FD-7FB7-757B-CB8DF733E79F}"/>
                </a:ext>
              </a:extLst>
            </p:cNvPr>
            <p:cNvSpPr/>
            <p:nvPr/>
          </p:nvSpPr>
          <p:spPr>
            <a:xfrm>
              <a:off x="3943510" y="2627739"/>
              <a:ext cx="1053838" cy="941752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강원도">
              <a:extLst>
                <a:ext uri="{FF2B5EF4-FFF2-40B4-BE49-F238E27FC236}">
                  <a16:creationId xmlns:a16="http://schemas.microsoft.com/office/drawing/2014/main" id="{2871157F-FC74-BA0B-904D-B129EBB5B46E}"/>
                </a:ext>
              </a:extLst>
            </p:cNvPr>
            <p:cNvSpPr/>
            <p:nvPr/>
          </p:nvSpPr>
          <p:spPr>
            <a:xfrm>
              <a:off x="4567493" y="1231865"/>
              <a:ext cx="1767952" cy="1781819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경기도">
              <a:extLst>
                <a:ext uri="{FF2B5EF4-FFF2-40B4-BE49-F238E27FC236}">
                  <a16:creationId xmlns:a16="http://schemas.microsoft.com/office/drawing/2014/main" id="{95DDAC3F-C792-C9E6-1802-035DBAFE5DF0}"/>
                </a:ext>
              </a:extLst>
            </p:cNvPr>
            <p:cNvSpPr/>
            <p:nvPr/>
          </p:nvSpPr>
          <p:spPr>
            <a:xfrm>
              <a:off x="4240094" y="1606255"/>
              <a:ext cx="918642" cy="1167850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인천광역시">
              <a:extLst>
                <a:ext uri="{FF2B5EF4-FFF2-40B4-BE49-F238E27FC236}">
                  <a16:creationId xmlns:a16="http://schemas.microsoft.com/office/drawing/2014/main" id="{C3B0C0D4-F763-1707-D8E5-F8BAD3FB46C1}"/>
                </a:ext>
              </a:extLst>
            </p:cNvPr>
            <p:cNvSpPr/>
            <p:nvPr/>
          </p:nvSpPr>
          <p:spPr>
            <a:xfrm>
              <a:off x="4025254" y="1949831"/>
              <a:ext cx="392791" cy="391144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서울특별시">
              <a:extLst>
                <a:ext uri="{FF2B5EF4-FFF2-40B4-BE49-F238E27FC236}">
                  <a16:creationId xmlns:a16="http://schemas.microsoft.com/office/drawing/2014/main" id="{CF288551-D9C6-4533-9224-39390E926AB0}"/>
                </a:ext>
              </a:extLst>
            </p:cNvPr>
            <p:cNvSpPr/>
            <p:nvPr/>
          </p:nvSpPr>
          <p:spPr>
            <a:xfrm>
              <a:off x="4439230" y="2080598"/>
              <a:ext cx="264615" cy="20568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C242A4-1F00-1675-C2FD-6572839613DD}"/>
                </a:ext>
              </a:extLst>
            </p:cNvPr>
            <p:cNvSpPr/>
            <p:nvPr/>
          </p:nvSpPr>
          <p:spPr>
            <a:xfrm>
              <a:off x="2649530" y="2904171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9CE8358-F9DD-8EE9-78ED-23A3CD31F63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359" y="3075398"/>
              <a:ext cx="1000063" cy="3376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3A6DB1-37B7-5C5D-2088-D87B19904BA3}"/>
                </a:ext>
              </a:extLst>
            </p:cNvPr>
            <p:cNvSpPr/>
            <p:nvPr/>
          </p:nvSpPr>
          <p:spPr>
            <a:xfrm>
              <a:off x="2588125" y="221479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006949-3C03-8FB7-E4B1-C520FF259F2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76" y="2394798"/>
              <a:ext cx="1062313" cy="9294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1888A9-C4A3-5F5B-4BAD-56F900EE3EF2}"/>
                </a:ext>
              </a:extLst>
            </p:cNvPr>
            <p:cNvSpPr/>
            <p:nvPr/>
          </p:nvSpPr>
          <p:spPr>
            <a:xfrm>
              <a:off x="2709933" y="1473875"/>
              <a:ext cx="1286449" cy="3600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F27E35-260B-0613-AFB7-95FF47071FC5}"/>
                </a:ext>
              </a:extLst>
            </p:cNvPr>
            <p:cNvCxnSpPr>
              <a:cxnSpLocks/>
            </p:cNvCxnSpPr>
            <p:nvPr/>
          </p:nvCxnSpPr>
          <p:spPr>
            <a:xfrm>
              <a:off x="3984339" y="1729724"/>
              <a:ext cx="592490" cy="473685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rgbClr val="B4985A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50BEC8-D0BA-6545-FB7B-A0380BA57A5E}"/>
              </a:ext>
            </a:extLst>
          </p:cNvPr>
          <p:cNvSpPr txBox="1"/>
          <p:nvPr/>
        </p:nvSpPr>
        <p:spPr>
          <a:xfrm>
            <a:off x="7726260" y="840157"/>
            <a:ext cx="24062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구매금액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TOP3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51DD1619-03E7-8E13-DBA9-DFE88431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9669"/>
              </p:ext>
            </p:extLst>
          </p:nvPr>
        </p:nvGraphicFramePr>
        <p:xfrm>
          <a:off x="6316172" y="1188187"/>
          <a:ext cx="5102985" cy="1139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8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128657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602430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57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38106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1180869300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13241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36013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1103902050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3818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8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33621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1022070930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9657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5EAE58E-DA43-D4C7-1BE5-EEF3DCDE557D}"/>
              </a:ext>
            </a:extLst>
          </p:cNvPr>
          <p:cNvSpPr txBox="1"/>
          <p:nvPr/>
        </p:nvSpPr>
        <p:spPr>
          <a:xfrm>
            <a:off x="10221880" y="2308461"/>
            <a:ext cx="1272001" cy="28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9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9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8B7F0D-3299-B981-AB74-05169FBF4770}"/>
              </a:ext>
            </a:extLst>
          </p:cNvPr>
          <p:cNvGrpSpPr/>
          <p:nvPr/>
        </p:nvGrpSpPr>
        <p:grpSpPr>
          <a:xfrm>
            <a:off x="6456196" y="2573331"/>
            <a:ext cx="1573211" cy="1561827"/>
            <a:chOff x="6300207" y="2732129"/>
            <a:chExt cx="2191691" cy="2126809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79E7EB99-D2FF-425A-70DE-C6DDC7E4DA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8709508"/>
                </p:ext>
              </p:extLst>
            </p:nvPr>
          </p:nvGraphicFramePr>
          <p:xfrm>
            <a:off x="6300207" y="2732129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7BFC0-ECCC-7601-7A95-8B8BDE59D9B1}"/>
                </a:ext>
              </a:extLst>
            </p:cNvPr>
            <p:cNvSpPr txBox="1"/>
            <p:nvPr/>
          </p:nvSpPr>
          <p:spPr>
            <a:xfrm>
              <a:off x="7350438" y="3674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50.7%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47FF0-8AE8-29ED-5FB7-DEACBBD3F8E5}"/>
                </a:ext>
              </a:extLst>
            </p:cNvPr>
            <p:cNvSpPr txBox="1"/>
            <p:nvPr/>
          </p:nvSpPr>
          <p:spPr>
            <a:xfrm>
              <a:off x="7324878" y="3431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C00545-4842-F635-8795-C5429B322297}"/>
                </a:ext>
              </a:extLst>
            </p:cNvPr>
            <p:cNvSpPr txBox="1"/>
            <p:nvPr/>
          </p:nvSpPr>
          <p:spPr>
            <a:xfrm>
              <a:off x="6417180" y="3740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38.9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89708-CFC3-CEB4-1349-38AC5521FD6A}"/>
                </a:ext>
              </a:extLst>
            </p:cNvPr>
            <p:cNvSpPr txBox="1"/>
            <p:nvPr/>
          </p:nvSpPr>
          <p:spPr>
            <a:xfrm>
              <a:off x="6471849" y="3530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5F3F96C-D575-DC90-5DAC-27BF50C68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/>
          <a:stretch/>
        </p:blipFill>
        <p:spPr>
          <a:xfrm>
            <a:off x="523856" y="1176372"/>
            <a:ext cx="5359968" cy="17408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F7561F-BFBB-4360-9FB1-AF1D8605410A}"/>
              </a:ext>
            </a:extLst>
          </p:cNvPr>
          <p:cNvSpPr/>
          <p:nvPr/>
        </p:nvSpPr>
        <p:spPr>
          <a:xfrm>
            <a:off x="1276442" y="2739151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07837F-7966-F98F-5507-0795653AE953}"/>
              </a:ext>
            </a:extLst>
          </p:cNvPr>
          <p:cNvSpPr/>
          <p:nvPr/>
        </p:nvSpPr>
        <p:spPr>
          <a:xfrm>
            <a:off x="2218922" y="2727233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EC9D67-8D66-D3A0-6872-A4FCE455DFEE}"/>
              </a:ext>
            </a:extLst>
          </p:cNvPr>
          <p:cNvSpPr/>
          <p:nvPr/>
        </p:nvSpPr>
        <p:spPr>
          <a:xfrm>
            <a:off x="3191987" y="2733127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0E3250-29AE-4BA5-19AD-961AB45F16C0}"/>
              </a:ext>
            </a:extLst>
          </p:cNvPr>
          <p:cNvSpPr/>
          <p:nvPr/>
        </p:nvSpPr>
        <p:spPr>
          <a:xfrm>
            <a:off x="4150021" y="2733126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2CD2D0-4BED-6A7D-2F67-5F01C607DA56}"/>
              </a:ext>
            </a:extLst>
          </p:cNvPr>
          <p:cNvSpPr/>
          <p:nvPr/>
        </p:nvSpPr>
        <p:spPr>
          <a:xfrm>
            <a:off x="5123086" y="2735558"/>
            <a:ext cx="497672" cy="15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강원</a:t>
            </a:r>
            <a:endParaRPr lang="ko-KR" altLang="en-US" sz="1000" dirty="0">
              <a:solidFill>
                <a:sysClr val="windowText" lastClr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9FB67-F916-6CA5-1070-3693B912A44E}"/>
              </a:ext>
            </a:extLst>
          </p:cNvPr>
          <p:cNvSpPr txBox="1"/>
          <p:nvPr/>
        </p:nvSpPr>
        <p:spPr>
          <a:xfrm>
            <a:off x="6208365" y="5622796"/>
            <a:ext cx="332677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배송기간이 짧은 경우와 그렇지 않은 경우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고객의 </a:t>
            </a:r>
            <a:r>
              <a:rPr lang="ko-KR" altLang="en-US" sz="14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재구매율에는 변화가 없다</a:t>
            </a:r>
            <a:r>
              <a:rPr lang="en-US" altLang="ko-KR" sz="14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EB461FF-1E00-25D2-2B40-C715C18BAC5C}"/>
              </a:ext>
            </a:extLst>
          </p:cNvPr>
          <p:cNvGrpSpPr/>
          <p:nvPr/>
        </p:nvGrpSpPr>
        <p:grpSpPr>
          <a:xfrm>
            <a:off x="6507581" y="4155135"/>
            <a:ext cx="1573211" cy="1561827"/>
            <a:chOff x="6202207" y="2508892"/>
            <a:chExt cx="2191691" cy="2126809"/>
          </a:xfrm>
        </p:grpSpPr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5B588DAE-F9E1-088B-6F56-31E02AF71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6197469"/>
                </p:ext>
              </p:extLst>
            </p:nvPr>
          </p:nvGraphicFramePr>
          <p:xfrm>
            <a:off x="6202207" y="2508892"/>
            <a:ext cx="2191691" cy="2126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7B86F8-9C04-2467-CD1C-8C8163BFD84D}"/>
                </a:ext>
              </a:extLst>
            </p:cNvPr>
            <p:cNvSpPr txBox="1"/>
            <p:nvPr/>
          </p:nvSpPr>
          <p:spPr>
            <a:xfrm>
              <a:off x="7350438" y="3527524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51.0%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C0AD6-B6F3-340A-2814-2A50B214FE95}"/>
                </a:ext>
              </a:extLst>
            </p:cNvPr>
            <p:cNvSpPr txBox="1"/>
            <p:nvPr/>
          </p:nvSpPr>
          <p:spPr>
            <a:xfrm>
              <a:off x="7324878" y="3284743"/>
              <a:ext cx="1064081" cy="35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재구매 </a:t>
              </a:r>
              <a:r>
                <a:rPr lang="en-US" altLang="ko-KR" sz="11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en-US" altLang="ko-KR" sz="11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C628B5-2D6C-5358-C4AB-19F14A9DE268}"/>
                </a:ext>
              </a:extLst>
            </p:cNvPr>
            <p:cNvSpPr txBox="1"/>
            <p:nvPr/>
          </p:nvSpPr>
          <p:spPr>
            <a:xfrm>
              <a:off x="6417180" y="3593806"/>
              <a:ext cx="993027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38.6</a:t>
              </a:r>
              <a:r>
                <a:rPr lang="en-US" altLang="ko-KR" sz="1200" b="1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7FFCCD-F1BD-A0F8-3A49-13EAF65FB760}"/>
                </a:ext>
              </a:extLst>
            </p:cNvPr>
            <p:cNvSpPr txBox="1"/>
            <p:nvPr/>
          </p:nvSpPr>
          <p:spPr>
            <a:xfrm>
              <a:off x="6471849" y="3383697"/>
              <a:ext cx="817160" cy="377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구매</a:t>
              </a:r>
              <a:r>
                <a:rPr lang="en-US" altLang="ko-KR" sz="1200" b="1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en-US" altLang="ko-KR" sz="12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590651-8FCA-DBE0-8C7F-458CC0E4B0D5}"/>
              </a:ext>
            </a:extLst>
          </p:cNvPr>
          <p:cNvSpPr txBox="1"/>
          <p:nvPr/>
        </p:nvSpPr>
        <p:spPr>
          <a:xfrm>
            <a:off x="6568216" y="2398889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2~3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6AE8DE-F625-2EC3-9BD8-44C9317400CD}"/>
              </a:ext>
            </a:extLst>
          </p:cNvPr>
          <p:cNvSpPr txBox="1"/>
          <p:nvPr/>
        </p:nvSpPr>
        <p:spPr>
          <a:xfrm>
            <a:off x="6650806" y="4026722"/>
            <a:ext cx="1378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4~5</a:t>
            </a:r>
            <a:r>
              <a:rPr lang="ko-KR" altLang="en-US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</a:t>
            </a:r>
            <a:r>
              <a:rPr lang="en-US" altLang="ko-KR" sz="12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214B5C9D-DCD0-4888-DC83-C50DFD5A0844}"/>
              </a:ext>
            </a:extLst>
          </p:cNvPr>
          <p:cNvSpPr txBox="1"/>
          <p:nvPr/>
        </p:nvSpPr>
        <p:spPr>
          <a:xfrm>
            <a:off x="8029407" y="-21039"/>
            <a:ext cx="3663158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2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2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2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2" name="그림 81" descr="테이블이(가) 표시된 사진&#10;&#10;자동 생성된 설명">
            <a:extLst>
              <a:ext uri="{FF2B5EF4-FFF2-40B4-BE49-F238E27FC236}">
                <a16:creationId xmlns:a16="http://schemas.microsoft.com/office/drawing/2014/main" id="{5432F20A-7461-8B9B-ED42-A7081E3BD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4" y="4045721"/>
            <a:ext cx="5391156" cy="1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4"/>
          <p:cNvSpPr/>
          <p:nvPr/>
        </p:nvSpPr>
        <p:spPr>
          <a:xfrm>
            <a:off x="693583" y="594000"/>
            <a:ext cx="10804834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 향상을 위해 재구매 주기와 재구매율을 분석한 결과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 상위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제품의 재구매 주기는 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 재구매율은</a:t>
            </a:r>
            <a:r>
              <a:rPr lang="ko-KR" altLang="en-US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trike="noStrike" spc="-1" dirty="0" err="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 수준임</a:t>
            </a:r>
            <a:endParaRPr lang="en-US" sz="14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725480" y="4282074"/>
            <a:ext cx="1704662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CustomShape 8">
            <a:extLst>
              <a:ext uri="{FF2B5EF4-FFF2-40B4-BE49-F238E27FC236}">
                <a16:creationId xmlns:a16="http://schemas.microsoft.com/office/drawing/2014/main" id="{9086A08A-46B7-8ED8-DFCF-27E75A23D7EA}"/>
              </a:ext>
            </a:extLst>
          </p:cNvPr>
          <p:cNvSpPr/>
          <p:nvPr/>
        </p:nvSpPr>
        <p:spPr>
          <a:xfrm>
            <a:off x="559860" y="1490011"/>
            <a:ext cx="5362475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5BABE-3955-F233-F871-D7F0FB1744FA}"/>
              </a:ext>
            </a:extLst>
          </p:cNvPr>
          <p:cNvSpPr/>
          <p:nvPr/>
        </p:nvSpPr>
        <p:spPr>
          <a:xfrm>
            <a:off x="559859" y="1019692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재구매주기</a:t>
            </a: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B14D99F3-666B-903A-0691-6A47CBA0BAB7}"/>
              </a:ext>
            </a:extLst>
          </p:cNvPr>
          <p:cNvSpPr/>
          <p:nvPr/>
        </p:nvSpPr>
        <p:spPr>
          <a:xfrm>
            <a:off x="6096001" y="1477955"/>
            <a:ext cx="5536142" cy="4348297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4C7B2B-FDC9-E8E2-2F35-E632067F73EB}"/>
              </a:ext>
            </a:extLst>
          </p:cNvPr>
          <p:cNvSpPr/>
          <p:nvPr/>
        </p:nvSpPr>
        <p:spPr>
          <a:xfrm>
            <a:off x="6095999" y="1011294"/>
            <a:ext cx="1364633" cy="397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A81F5-C75C-B0CF-3621-0841649F79F9}"/>
              </a:ext>
            </a:extLst>
          </p:cNvPr>
          <p:cNvSpPr/>
          <p:nvPr/>
        </p:nvSpPr>
        <p:spPr>
          <a:xfrm>
            <a:off x="559859" y="5945418"/>
            <a:ext cx="1107228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재구매율을 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%-&gt;</a:t>
            </a:r>
            <a:r>
              <a:rPr lang="en-US" altLang="ko-KR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0%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</a:t>
            </a:r>
            <a:r>
              <a:rPr kumimoji="0" lang="ko-KR" alt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증대시키기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위해 고객 이탈을 방지하는 고객 맞춤 물품 </a:t>
            </a:r>
            <a:r>
              <a:rPr lang="ko-KR" altLang="en-US" sz="1600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필요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51D3-A57C-E85B-0289-943CE8954EE1}"/>
              </a:ext>
            </a:extLst>
          </p:cNvPr>
          <p:cNvSpPr txBox="1"/>
          <p:nvPr/>
        </p:nvSpPr>
        <p:spPr>
          <a:xfrm>
            <a:off x="6269667" y="1587472"/>
            <a:ext cx="4722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1400" b="1" spc="-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재구매율울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분석하여 문제 상황 파악 및 개선방향 설정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2C2F224-98F6-B773-5EDB-2062EB54B8A4}"/>
              </a:ext>
            </a:extLst>
          </p:cNvPr>
          <p:cNvGraphicFramePr>
            <a:graphicFrameLocks noGrp="1"/>
          </p:cNvGraphicFramePr>
          <p:nvPr/>
        </p:nvGraphicFramePr>
        <p:xfrm>
          <a:off x="6249696" y="1962778"/>
          <a:ext cx="5228751" cy="1437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590">
                  <a:extLst>
                    <a:ext uri="{9D8B030D-6E8A-4147-A177-3AD203B41FA5}">
                      <a16:colId xmlns:a16="http://schemas.microsoft.com/office/drawing/2014/main" val="2463054708"/>
                    </a:ext>
                  </a:extLst>
                </a:gridCol>
                <a:gridCol w="1024983">
                  <a:extLst>
                    <a:ext uri="{9D8B030D-6E8A-4147-A177-3AD203B41FA5}">
                      <a16:colId xmlns:a16="http://schemas.microsoft.com/office/drawing/2014/main" val="3737427125"/>
                    </a:ext>
                  </a:extLst>
                </a:gridCol>
                <a:gridCol w="971697">
                  <a:extLst>
                    <a:ext uri="{9D8B030D-6E8A-4147-A177-3AD203B41FA5}">
                      <a16:colId xmlns:a16="http://schemas.microsoft.com/office/drawing/2014/main" val="1528039689"/>
                    </a:ext>
                  </a:extLst>
                </a:gridCol>
                <a:gridCol w="1918481">
                  <a:extLst>
                    <a:ext uri="{9D8B030D-6E8A-4147-A177-3AD203B41FA5}">
                      <a16:colId xmlns:a16="http://schemas.microsoft.com/office/drawing/2014/main" val="4086431404"/>
                    </a:ext>
                  </a:extLst>
                </a:gridCol>
              </a:tblGrid>
              <a:tr h="250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주기내 재구매율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009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7512933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2507746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74188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/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재구매율 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trike="noStrike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</m:ctrlPr>
                      </m:fPr>
                      <m:num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재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주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문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num>
                      <m:den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전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체</m:t>
                        </m:r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 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판</m:t>
                        </m:r>
                        <m:r>
                          <a:rPr lang="ko-KR" altLang="en-US" sz="1600" i="1" spc="-1" smtClean="0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매</m:t>
                        </m:r>
                        <m:r>
                          <a:rPr lang="ko-KR" altLang="en-US" sz="1600" i="1" spc="-1">
                            <a:latin typeface="Cambria Math" panose="02040503050406030204" pitchFamily="18" charset="0"/>
                            <a:ea typeface="나눔스퀘어 네오 Regular" panose="00000500000000000000" pitchFamily="2" charset="-127"/>
                          </a:rPr>
                          <m:t>량</m:t>
                        </m:r>
                      </m:den>
                    </m:f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 (</m:t>
                    </m:r>
                    <m:r>
                      <a:rPr lang="ko-KR" altLang="en-US" sz="1600" i="1" spc="-1">
                        <a:latin typeface="Cambria Math" panose="02040503050406030204" pitchFamily="18" charset="0"/>
                        <a:ea typeface="나눔스퀘어 네오 Regular" panose="00000500000000000000" pitchFamily="2" charset="-127"/>
                      </a:rPr>
                      <m:t>재</m:t>
                    </m:r>
                  </m:oMath>
                </a14:m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주문량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:3</a:t>
                </a:r>
                <a:r>
                  <a:rPr lang="ko-KR" altLang="en-US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개월이내 </a:t>
                </a:r>
                <a:r>
                  <a:rPr lang="ko-KR" altLang="en-US" sz="1600" b="0" strike="noStrike" spc="-1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재주문</a:t>
                </a:r>
                <a:r>
                  <a:rPr lang="en-US" altLang="ko-KR" sz="1600" b="0" strike="noStrike" spc="-1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endParaRPr lang="en-US" sz="1600" b="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mc:Choice>
        <mc:Fallback xmlns="">
          <p:sp>
            <p:nvSpPr>
              <p:cNvPr id="11" name="TextShape 10">
                <a:extLst>
                  <a:ext uri="{FF2B5EF4-FFF2-40B4-BE49-F238E27FC236}">
                    <a16:creationId xmlns:a16="http://schemas.microsoft.com/office/drawing/2014/main" id="{8BDF93B5-F5BB-02CC-5517-D7193182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34" y="3660625"/>
                <a:ext cx="4912672" cy="732690"/>
              </a:xfrm>
              <a:prstGeom prst="rect">
                <a:avLst/>
              </a:prstGeom>
              <a:blipFill>
                <a:blip r:embed="rId3"/>
                <a:stretch>
                  <a:fillRect l="-744" b="-7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Shape 10">
            <a:extLst>
              <a:ext uri="{FF2B5EF4-FFF2-40B4-BE49-F238E27FC236}">
                <a16:creationId xmlns:a16="http://schemas.microsoft.com/office/drawing/2014/main" id="{7A4DD1D1-963E-E926-6592-5DC6D232B46A}"/>
              </a:ext>
            </a:extLst>
          </p:cNvPr>
          <p:cNvSpPr txBox="1"/>
          <p:nvPr/>
        </p:nvSpPr>
        <p:spPr>
          <a:xfrm>
            <a:off x="2383048" y="2919413"/>
            <a:ext cx="1865632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그래프 삽입</a:t>
            </a:r>
            <a:r>
              <a:rPr lang="en-US" altLang="ko-KR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1A192-6547-B735-0583-52D26377693E}"/>
              </a:ext>
            </a:extLst>
          </p:cNvPr>
          <p:cNvSpPr txBox="1"/>
          <p:nvPr/>
        </p:nvSpPr>
        <p:spPr>
          <a:xfrm>
            <a:off x="559857" y="1582259"/>
            <a:ext cx="3646383" cy="30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재구매율을 알기 위해 재구매 주기 도출</a:t>
            </a:r>
            <a:r>
              <a:rPr lang="en-US" altLang="ko-KR" sz="14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4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Shape 10">
            <a:extLst>
              <a:ext uri="{FF2B5EF4-FFF2-40B4-BE49-F238E27FC236}">
                <a16:creationId xmlns:a16="http://schemas.microsoft.com/office/drawing/2014/main" id="{E7888A4A-EA4C-272F-F355-C912D55E0E34}"/>
              </a:ext>
            </a:extLst>
          </p:cNvPr>
          <p:cNvSpPr txBox="1"/>
          <p:nvPr/>
        </p:nvSpPr>
        <p:spPr>
          <a:xfrm>
            <a:off x="693583" y="5368611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Shape 9">
            <a:extLst>
              <a:ext uri="{FF2B5EF4-FFF2-40B4-BE49-F238E27FC236}">
                <a16:creationId xmlns:a16="http://schemas.microsoft.com/office/drawing/2014/main" id="{0FF7F9FF-E2CA-25F5-D2CC-C5C2B3B39B57}"/>
              </a:ext>
            </a:extLst>
          </p:cNvPr>
          <p:cNvSpPr txBox="1"/>
          <p:nvPr/>
        </p:nvSpPr>
        <p:spPr>
          <a:xfrm>
            <a:off x="6167327" y="4593207"/>
            <a:ext cx="1704662" cy="6532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 입력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Shape 10">
            <a:extLst>
              <a:ext uri="{FF2B5EF4-FFF2-40B4-BE49-F238E27FC236}">
                <a16:creationId xmlns:a16="http://schemas.microsoft.com/office/drawing/2014/main" id="{BB3B82A8-3A69-0A74-27B6-D4AFD9AFCF92}"/>
              </a:ext>
            </a:extLst>
          </p:cNvPr>
          <p:cNvSpPr txBox="1"/>
          <p:nvPr/>
        </p:nvSpPr>
        <p:spPr>
          <a:xfrm>
            <a:off x="6102315" y="5365669"/>
            <a:ext cx="2185986" cy="3204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요약 정보 입력 </a:t>
            </a:r>
            <a:endParaRPr lang="en-US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21A907B0-47ED-BC29-7809-92B2CE76BE9F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Shape 10">
            <a:extLst>
              <a:ext uri="{FF2B5EF4-FFF2-40B4-BE49-F238E27FC236}">
                <a16:creationId xmlns:a16="http://schemas.microsoft.com/office/drawing/2014/main" id="{D6552A67-68E6-CA8E-DCC9-5819F70D683F}"/>
              </a:ext>
            </a:extLst>
          </p:cNvPr>
          <p:cNvSpPr txBox="1"/>
          <p:nvPr/>
        </p:nvSpPr>
        <p:spPr>
          <a:xfrm>
            <a:off x="6269667" y="3389959"/>
            <a:ext cx="2043022" cy="3935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단가 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 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판매량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E429385-A4C3-B542-6FF1-FF56CA1FB5F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00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C3DAC556-8F39-EB56-787B-C589BA05EB56}"/>
              </a:ext>
            </a:extLst>
          </p:cNvPr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B9986E-2F7E-ECAB-0CA9-27DC5B50C90B}"/>
              </a:ext>
            </a:extLst>
          </p:cNvPr>
          <p:cNvSpPr/>
          <p:nvPr/>
        </p:nvSpPr>
        <p:spPr>
          <a:xfrm>
            <a:off x="338760" y="1656412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CE9AEA3F-C0BD-EA79-D5F6-D126C7FC3005}"/>
              </a:ext>
            </a:extLst>
          </p:cNvPr>
          <p:cNvSpPr/>
          <p:nvPr/>
        </p:nvSpPr>
        <p:spPr>
          <a:xfrm>
            <a:off x="483781" y="580989"/>
            <a:ext cx="11238895" cy="731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사의 주요 품목은 매출액의 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65%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이벤트를 통한 고객 유입이 많다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문제의 경우</a:t>
            </a:r>
            <a:r>
              <a:rPr lang="en-US" altLang="ko-KR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일반적인 배송 소요 시간으로는 문제가 없으나 평균 배송 소요시간이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일로 대형 유통사에 비하면 오래 걸린다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01F7B0-A5E7-46B9-16C5-0E7ACA3CB20B}"/>
              </a:ext>
            </a:extLst>
          </p:cNvPr>
          <p:cNvSpPr/>
          <p:nvPr/>
        </p:nvSpPr>
        <p:spPr>
          <a:xfrm>
            <a:off x="338760" y="4109144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BD7776-2FA1-4BCB-A958-D83471EB4742}"/>
              </a:ext>
            </a:extLst>
          </p:cNvPr>
          <p:cNvSpPr/>
          <p:nvPr/>
        </p:nvSpPr>
        <p:spPr>
          <a:xfrm>
            <a:off x="6798324" y="1581897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F55BC8-B42A-7474-9F22-821E8603EC51}"/>
              </a:ext>
            </a:extLst>
          </p:cNvPr>
          <p:cNvSpPr/>
          <p:nvPr/>
        </p:nvSpPr>
        <p:spPr>
          <a:xfrm>
            <a:off x="6851886" y="4005755"/>
            <a:ext cx="4924356" cy="2174358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2B7485-22D6-16CC-3D71-4C16D84F667B}"/>
              </a:ext>
            </a:extLst>
          </p:cNvPr>
          <p:cNvSpPr/>
          <p:nvPr/>
        </p:nvSpPr>
        <p:spPr>
          <a:xfrm>
            <a:off x="1424525" y="1547175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월령별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10E463-4059-A15C-F8FD-3A74CEF566CF}"/>
              </a:ext>
            </a:extLst>
          </p:cNvPr>
          <p:cNvSpPr/>
          <p:nvPr/>
        </p:nvSpPr>
        <p:spPr>
          <a:xfrm>
            <a:off x="1424524" y="3955139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940FE-E5B4-F057-E7AB-DC2F8A442463}"/>
              </a:ext>
            </a:extLst>
          </p:cNvPr>
          <p:cNvSpPr/>
          <p:nvPr/>
        </p:nvSpPr>
        <p:spPr>
          <a:xfrm>
            <a:off x="7882986" y="1427892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비교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226B08-CA56-75D6-E86E-342D9F4428A3}"/>
              </a:ext>
            </a:extLst>
          </p:cNvPr>
          <p:cNvSpPr/>
          <p:nvPr/>
        </p:nvSpPr>
        <p:spPr>
          <a:xfrm>
            <a:off x="7937651" y="3853396"/>
            <a:ext cx="2752825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시간별 비교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7F9C9B-ED9D-DE24-4585-D083F8F4834B}"/>
              </a:ext>
            </a:extLst>
          </p:cNvPr>
          <p:cNvCxnSpPr>
            <a:cxnSpLocks/>
          </p:cNvCxnSpPr>
          <p:nvPr/>
        </p:nvCxnSpPr>
        <p:spPr>
          <a:xfrm>
            <a:off x="435012" y="605887"/>
            <a:ext cx="0" cy="7700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6B6171-6AF0-302C-CB0E-3EB74B52D27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Shape 8">
            <a:extLst>
              <a:ext uri="{FF2B5EF4-FFF2-40B4-BE49-F238E27FC236}">
                <a16:creationId xmlns:a16="http://schemas.microsoft.com/office/drawing/2014/main" id="{FBA7B30B-F029-16FC-DC23-AAED244BFCAA}"/>
              </a:ext>
            </a:extLst>
          </p:cNvPr>
          <p:cNvSpPr txBox="1"/>
          <p:nvPr/>
        </p:nvSpPr>
        <p:spPr>
          <a:xfrm>
            <a:off x="7581807" y="2544093"/>
            <a:ext cx="2611348" cy="4023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뭐 썼는지 쓰기</a:t>
            </a:r>
            <a:endParaRPr lang="en-US" sz="18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CBB459-3632-5DC8-1998-7EF77B2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0" y="1960685"/>
            <a:ext cx="4686951" cy="1642811"/>
          </a:xfrm>
          <a:prstGeom prst="rect">
            <a:avLst/>
          </a:prstGeom>
        </p:spPr>
      </p:pic>
      <p:sp>
        <p:nvSpPr>
          <p:cNvPr id="19" name="TextShape 1">
            <a:extLst>
              <a:ext uri="{FF2B5EF4-FFF2-40B4-BE49-F238E27FC236}">
                <a16:creationId xmlns:a16="http://schemas.microsoft.com/office/drawing/2014/main" id="{D73B6733-D00D-2875-C1E2-E6C26B2EE71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모델링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2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404040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06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59571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05291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947730">
                  <a:extLst>
                    <a:ext uri="{9D8B030D-6E8A-4147-A177-3AD203B41FA5}">
                      <a16:colId xmlns:a16="http://schemas.microsoft.com/office/drawing/2014/main" val="1895859023"/>
                    </a:ext>
                  </a:extLst>
                </a:gridCol>
                <a:gridCol w="842054">
                  <a:extLst>
                    <a:ext uri="{9D8B030D-6E8A-4147-A177-3AD203B41FA5}">
                      <a16:colId xmlns:a16="http://schemas.microsoft.com/office/drawing/2014/main" val="3557262464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MSE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오분류율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…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43C2F9-E55D-488E-BC14-B0ED500B413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 평가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610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</a:t>
            </a:r>
          </a:p>
        </p:txBody>
      </p:sp>
      <p:sp>
        <p:nvSpPr>
          <p:cNvPr id="18" name="TextShape 10">
            <a:extLst>
              <a:ext uri="{FF2B5EF4-FFF2-40B4-BE49-F238E27FC236}">
                <a16:creationId xmlns:a16="http://schemas.microsoft.com/office/drawing/2014/main" id="{28C2EE23-AB83-3D62-5AD3-DDBDD7B12E33}"/>
              </a:ext>
            </a:extLst>
          </p:cNvPr>
          <p:cNvSpPr txBox="1"/>
          <p:nvPr/>
        </p:nvSpPr>
        <p:spPr>
          <a:xfrm>
            <a:off x="1461518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Shape 10">
            <a:extLst>
              <a:ext uri="{FF2B5EF4-FFF2-40B4-BE49-F238E27FC236}">
                <a16:creationId xmlns:a16="http://schemas.microsoft.com/office/drawing/2014/main" id="{35B2B653-7682-2D0A-C056-3F0C55C35CBC}"/>
              </a:ext>
            </a:extLst>
          </p:cNvPr>
          <p:cNvSpPr txBox="1"/>
          <p:nvPr/>
        </p:nvSpPr>
        <p:spPr>
          <a:xfrm>
            <a:off x="538312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Shape 10">
            <a:extLst>
              <a:ext uri="{FF2B5EF4-FFF2-40B4-BE49-F238E27FC236}">
                <a16:creationId xmlns:a16="http://schemas.microsoft.com/office/drawing/2014/main" id="{F5AB6730-9C82-0F47-0DA0-F96B07932182}"/>
              </a:ext>
            </a:extLst>
          </p:cNvPr>
          <p:cNvSpPr txBox="1"/>
          <p:nvPr/>
        </p:nvSpPr>
        <p:spPr>
          <a:xfrm>
            <a:off x="9109542" y="3003196"/>
            <a:ext cx="1592075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여기 그림 삽입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할인률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 품목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확인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신규유입 감소 해결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매출 기여도가 신규 대비 약 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이탈률을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nn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%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감소 목표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지역은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물류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수요량이 높다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시간도 이렇게 걸린다</a:t>
            </a:r>
            <a:r>
              <a:rPr lang="en-US" altLang="ko-KR" sz="14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31293199-5B9D-01FE-1DF5-D6D1A32ABFF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 요약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9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4213391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8101223" y="1942995"/>
            <a:ext cx="3634657" cy="299584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943133"/>
            <a:ext cx="3634200" cy="2995849"/>
          </a:xfrm>
          <a:prstGeom prst="rect">
            <a:avLst/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1246-8D9B-43A4-F7C9-A3CA1F37A3AE}"/>
              </a:ext>
            </a:extLst>
          </p:cNvPr>
          <p:cNvSpPr txBox="1"/>
          <p:nvPr/>
        </p:nvSpPr>
        <p:spPr>
          <a:xfrm>
            <a:off x="438592" y="623136"/>
            <a:ext cx="1131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점을 고려하여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사람을 </a:t>
            </a:r>
            <a:r>
              <a:rPr lang="ko-KR" altLang="en-US" sz="20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타겟한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~~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3045311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D09F1-EC0C-D92A-798B-6831726FD2A1}"/>
              </a:ext>
            </a:extLst>
          </p:cNvPr>
          <p:cNvSpPr/>
          <p:nvPr/>
        </p:nvSpPr>
        <p:spPr>
          <a:xfrm>
            <a:off x="33876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9789B-C7FB-7026-D613-33B3629504A4}"/>
              </a:ext>
            </a:extLst>
          </p:cNvPr>
          <p:cNvSpPr/>
          <p:nvPr/>
        </p:nvSpPr>
        <p:spPr>
          <a:xfrm>
            <a:off x="4213848" y="1196514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하락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2D183-8ACC-0CB0-93BE-44755789737B}"/>
              </a:ext>
            </a:extLst>
          </p:cNvPr>
          <p:cNvSpPr/>
          <p:nvPr/>
        </p:nvSpPr>
        <p:spPr>
          <a:xfrm>
            <a:off x="8088480" y="1202030"/>
            <a:ext cx="3634200" cy="62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배송지연 개선안 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제목 변경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BFE8E-6A5D-D219-68B5-5EAE1FB81326}"/>
              </a:ext>
            </a:extLst>
          </p:cNvPr>
          <p:cNvSpPr/>
          <p:nvPr/>
        </p:nvSpPr>
        <p:spPr>
          <a:xfrm>
            <a:off x="338760" y="5082815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언제든 변경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9E800F-4AAB-13CA-422B-589BC6D0F045}"/>
              </a:ext>
            </a:extLst>
          </p:cNvPr>
          <p:cNvSpPr/>
          <p:nvPr/>
        </p:nvSpPr>
        <p:spPr>
          <a:xfrm>
            <a:off x="4213391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설명</a:t>
            </a:r>
            <a:endParaRPr lang="en-US" altLang="ko-KR" sz="1600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그림은 추후 변경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43A1A-07AD-6997-049E-B17A7343D12B}"/>
              </a:ext>
            </a:extLst>
          </p:cNvPr>
          <p:cNvSpPr/>
          <p:nvPr/>
        </p:nvSpPr>
        <p:spPr>
          <a:xfrm>
            <a:off x="8101680" y="5082814"/>
            <a:ext cx="3634200" cy="124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물품 수요가 많은 지역은 해당 지역 물류센터에 인기 품목을 많이 비치한다</a:t>
            </a:r>
            <a:r>
              <a:rPr lang="en-US" altLang="ko-KR" sz="16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CE86B9-64A4-F0C5-6F94-9593EB4D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" y="2124265"/>
            <a:ext cx="3454449" cy="260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36F4-28EA-F6FC-4250-3387855F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" t="11649" r="53034"/>
          <a:stretch/>
        </p:blipFill>
        <p:spPr>
          <a:xfrm>
            <a:off x="4409436" y="2038496"/>
            <a:ext cx="3242109" cy="2804846"/>
          </a:xfrm>
          <a:prstGeom prst="rect">
            <a:avLst/>
          </a:prstGeom>
        </p:spPr>
      </p:pic>
      <p:pic>
        <p:nvPicPr>
          <p:cNvPr id="2052" name="Picture 4" descr="온라인 패션도 '빠른 배송'이 대세 - 파이낸셜뉴스">
            <a:extLst>
              <a:ext uri="{FF2B5EF4-FFF2-40B4-BE49-F238E27FC236}">
                <a16:creationId xmlns:a16="http://schemas.microsoft.com/office/drawing/2014/main" id="{3DB5D873-ECBE-AEF6-A340-F98F78401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 bwMode="auto">
          <a:xfrm>
            <a:off x="8200327" y="2178385"/>
            <a:ext cx="3436447" cy="25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2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4BD7E-EE80-B0EE-442A-82E8ED45073B}"/>
              </a:ext>
            </a:extLst>
          </p:cNvPr>
          <p:cNvSpPr txBox="1"/>
          <p:nvPr/>
        </p:nvSpPr>
        <p:spPr>
          <a:xfrm>
            <a:off x="7286324" y="1015937"/>
            <a:ext cx="3055746" cy="4261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RFM</a:t>
            </a:r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책정한 등급 별 혜택 </a:t>
            </a:r>
            <a:r>
              <a:rPr lang="en-US" altLang="ko-KR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68A40F-B343-5A5E-20CB-60847AA6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74505"/>
              </p:ext>
            </p:extLst>
          </p:nvPr>
        </p:nvGraphicFramePr>
        <p:xfrm>
          <a:off x="5905714" y="1534851"/>
          <a:ext cx="5816966" cy="4639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645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187552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2662801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</a:tblGrid>
              <a:tr h="310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혜택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Diamond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Platinum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 무료 배송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Gold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생일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10%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Silver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만원 이상 구매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3,000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1816406"/>
                  </a:ext>
                </a:extLst>
              </a:tr>
              <a:tr h="865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Bronze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회원가입 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적립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1%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첫 구매 할인 쿠폰 지급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29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29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4480A3AC-15D4-AF07-E7BE-BC475985BCFC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시연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54D30472-C546-5C61-C23A-D17D07E8169F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6" name="TextShape 10">
            <a:extLst>
              <a:ext uri="{FF2B5EF4-FFF2-40B4-BE49-F238E27FC236}">
                <a16:creationId xmlns:a16="http://schemas.microsoft.com/office/drawing/2014/main" id="{CD1D33D9-EA2A-B592-D345-E118789EEFFC}"/>
              </a:ext>
            </a:extLst>
          </p:cNvPr>
          <p:cNvSpPr txBox="1"/>
          <p:nvPr/>
        </p:nvSpPr>
        <p:spPr>
          <a:xfrm>
            <a:off x="5290635" y="3065408"/>
            <a:ext cx="2312241" cy="7326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케이스 별로 시연</a:t>
            </a:r>
            <a:r>
              <a:rPr lang="ko-KR" altLang="en-US" sz="16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예정</a:t>
            </a:r>
            <a:endParaRPr lang="en-US" sz="1600" b="0" strike="noStrike" spc="-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63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71197"/>
            <a:ext cx="3625696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43121" y="967693"/>
            <a:ext cx="3769680" cy="4153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975541"/>
            <a:ext cx="3634198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110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67694"/>
            <a:ext cx="363420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67694"/>
            <a:ext cx="3769680" cy="46049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975540"/>
            <a:ext cx="3634200" cy="45970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468574" y="534790"/>
            <a:ext cx="108376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수 감소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6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7865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70%,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047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008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732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</a:t>
            </a:r>
            <a:r>
              <a:rPr lang="ko-KR" altLang="en-US" sz="12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유행 및 주력 상품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070755" y="4789624"/>
            <a:ext cx="36323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527309" y="3562556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재구매율 성장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61.2%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71.3%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컬리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Kurly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Only)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비중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35%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O2O(Online-to-Offline)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7215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71948" y="47896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7900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6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명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8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 명 유치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영유아 브랜드 점유율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001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298"/>
          <a:stretch/>
        </p:blipFill>
        <p:spPr>
          <a:xfrm>
            <a:off x="8384154" y="1597807"/>
            <a:ext cx="3046478" cy="1408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A2990-0402-9406-5065-2D1E48BBC5A7}"/>
              </a:ext>
            </a:extLst>
          </p:cNvPr>
          <p:cNvSpPr txBox="1"/>
          <p:nvPr/>
        </p:nvSpPr>
        <p:spPr>
          <a:xfrm>
            <a:off x="4540009" y="31850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마켓컬리의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매출 및 재구매율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DC14A-F424-121C-149A-66E88F6A660A}"/>
              </a:ext>
            </a:extLst>
          </p:cNvPr>
          <p:cNvSpPr txBox="1"/>
          <p:nvPr/>
        </p:nvSpPr>
        <p:spPr>
          <a:xfrm>
            <a:off x="8352004" y="3179515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DE076C93-B00E-71F0-1FE7-72F5517C3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64298" r="12919" b="4590"/>
          <a:stretch/>
        </p:blipFill>
        <p:spPr bwMode="auto">
          <a:xfrm>
            <a:off x="4213309" y="1626070"/>
            <a:ext cx="2263383" cy="14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7C10C8D3-489B-3743-57B1-D9DECC7F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9" t="8429" r="10111" b="74450"/>
          <a:stretch/>
        </p:blipFill>
        <p:spPr bwMode="auto">
          <a:xfrm>
            <a:off x="6456270" y="1865898"/>
            <a:ext cx="1413529" cy="9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EEAAA2-9B91-ED5B-31FA-6D8B0ACEEFF5}"/>
              </a:ext>
            </a:extLst>
          </p:cNvPr>
          <p:cNvSpPr txBox="1"/>
          <p:nvPr/>
        </p:nvSpPr>
        <p:spPr>
          <a:xfrm>
            <a:off x="642221" y="3573201"/>
            <a:ext cx="3123478" cy="1112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스마트 쇼핑 캠페인을 통해 신규고객을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 동기 대비 디지털 세일즈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1DF43D1-7EAF-58EE-E8EB-6B1D3FAF5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029023"/>
              </p:ext>
            </p:extLst>
          </p:nvPr>
        </p:nvGraphicFramePr>
        <p:xfrm>
          <a:off x="568492" y="1238298"/>
          <a:ext cx="3029140" cy="200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592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CEEEF5-C9FD-4197-2307-E405F16E68E0}"/>
              </a:ext>
            </a:extLst>
          </p:cNvPr>
          <p:cNvGrpSpPr/>
          <p:nvPr/>
        </p:nvGrpSpPr>
        <p:grpSpPr>
          <a:xfrm>
            <a:off x="4083582" y="2745586"/>
            <a:ext cx="4024837" cy="1366828"/>
            <a:chOff x="2733412" y="2736562"/>
            <a:chExt cx="4024837" cy="13668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76C07-252E-42F9-E2A3-29D18B95CEE5}"/>
                </a:ext>
              </a:extLst>
            </p:cNvPr>
            <p:cNvSpPr/>
            <p:nvPr/>
          </p:nvSpPr>
          <p:spPr>
            <a:xfrm>
              <a:off x="2733412" y="2757164"/>
              <a:ext cx="4024837" cy="134622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452FB-B700-F518-BC6A-1A2FAA908EEF}"/>
                </a:ext>
              </a:extLst>
            </p:cNvPr>
            <p:cNvGrpSpPr/>
            <p:nvPr/>
          </p:nvGrpSpPr>
          <p:grpSpPr>
            <a:xfrm>
              <a:off x="2814263" y="2736562"/>
              <a:ext cx="3749675" cy="1173163"/>
              <a:chOff x="4194176" y="4149726"/>
              <a:chExt cx="3749675" cy="117316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061720-C15F-6481-A0C5-21DFA858D0A8}"/>
                  </a:ext>
                </a:extLst>
              </p:cNvPr>
              <p:cNvSpPr/>
              <p:nvPr/>
            </p:nvSpPr>
            <p:spPr>
              <a:xfrm>
                <a:off x="4194176" y="4149726"/>
                <a:ext cx="3749675" cy="1173163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2B7F10-EF74-6384-6ABB-C1F716941F45}"/>
                  </a:ext>
                </a:extLst>
              </p:cNvPr>
              <p:cNvSpPr/>
              <p:nvPr/>
            </p:nvSpPr>
            <p:spPr>
              <a:xfrm>
                <a:off x="4910138" y="4500563"/>
                <a:ext cx="2316162" cy="469900"/>
              </a:xfrm>
              <a:prstGeom prst="rect">
                <a:avLst/>
              </a:prstGeom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ko-KR" altLang="en-US" sz="1350">
                  <a:solidFill>
                    <a:prstClr val="white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5BB89-41BA-9434-964F-7EA720856343}"/>
                  </a:ext>
                </a:extLst>
              </p:cNvPr>
              <p:cNvSpPr txBox="1"/>
              <p:nvPr/>
            </p:nvSpPr>
            <p:spPr>
              <a:xfrm>
                <a:off x="5134714" y="4559739"/>
                <a:ext cx="18678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400" b="1" spc="225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Brush Script MT" panose="03060802040406070304" pitchFamily="66" charset="0"/>
                    <a:ea typeface="BusanBada"/>
                  </a:rPr>
                  <a:t>감사합니다</a:t>
                </a:r>
                <a:endParaRPr lang="ko-KR" altLang="en-US" sz="2400" b="1" spc="225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89C6B"/>
                  </a:solidFill>
                  <a:latin typeface="Brush Script MT" panose="03060802040406070304" pitchFamily="66" charset="0"/>
                  <a:ea typeface="BusanBada"/>
                </a:endParaRP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BB52D3-EA0B-2BE0-A155-9956DE2E87DA}"/>
                </a:ext>
              </a:extLst>
            </p:cNvPr>
            <p:cNvCxnSpPr/>
            <p:nvPr/>
          </p:nvCxnSpPr>
          <p:spPr>
            <a:xfrm>
              <a:off x="3531019" y="3606511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D1E419-D5B7-E392-5736-CB92062A7685}"/>
                </a:ext>
              </a:extLst>
            </p:cNvPr>
            <p:cNvCxnSpPr/>
            <p:nvPr/>
          </p:nvCxnSpPr>
          <p:spPr>
            <a:xfrm>
              <a:off x="3531019" y="3038186"/>
              <a:ext cx="23161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1069F7-AD34-6983-60D2-C2119D3F4AB3}"/>
                </a:ext>
              </a:extLst>
            </p:cNvPr>
            <p:cNvSpPr/>
            <p:nvPr/>
          </p:nvSpPr>
          <p:spPr>
            <a:xfrm>
              <a:off x="4284288" y="2819112"/>
              <a:ext cx="92075" cy="92075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D3B46D-DAA2-91C6-A63B-2F4B9754BC12}"/>
                </a:ext>
              </a:extLst>
            </p:cNvPr>
            <p:cNvSpPr/>
            <p:nvPr/>
          </p:nvSpPr>
          <p:spPr>
            <a:xfrm>
              <a:off x="44970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E1061F-F5FE-42AA-B41F-679A778137DF}"/>
                </a:ext>
              </a:extLst>
            </p:cNvPr>
            <p:cNvSpPr/>
            <p:nvPr/>
          </p:nvSpPr>
          <p:spPr>
            <a:xfrm>
              <a:off x="46748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615C3-AD73-3CA1-5664-C4EF91E7B7EE}"/>
                </a:ext>
              </a:extLst>
            </p:cNvPr>
            <p:cNvSpPr/>
            <p:nvPr/>
          </p:nvSpPr>
          <p:spPr>
            <a:xfrm>
              <a:off x="48526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624621-FEA9-C398-F2AD-5526EB5D3496}"/>
                </a:ext>
              </a:extLst>
            </p:cNvPr>
            <p:cNvSpPr/>
            <p:nvPr/>
          </p:nvSpPr>
          <p:spPr>
            <a:xfrm>
              <a:off x="5030412" y="2836574"/>
              <a:ext cx="57150" cy="57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3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338758" y="569532"/>
            <a:ext cx="5001068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4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400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4F06FBE-C67C-180E-F09C-43EFFAC0C9AF}"/>
              </a:ext>
            </a:extLst>
          </p:cNvPr>
          <p:cNvSpPr txBox="1"/>
          <p:nvPr/>
        </p:nvSpPr>
        <p:spPr>
          <a:xfrm>
            <a:off x="4876919" y="-38788"/>
            <a:ext cx="6942009" cy="860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], 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1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100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100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ko-KR" sz="11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17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2"/>
          <p:cNvSpPr/>
          <p:nvPr/>
        </p:nvSpPr>
        <p:spPr>
          <a:xfrm flipV="1">
            <a:off x="338760" y="41076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442800" y="101052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6264000" y="1008000"/>
            <a:ext cx="5533200" cy="5253480"/>
          </a:xfrm>
          <a:prstGeom prst="rect">
            <a:avLst/>
          </a:prstGeom>
          <a:noFill/>
          <a:ln w="38160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TextShape 7"/>
          <p:cNvSpPr txBox="1"/>
          <p:nvPr/>
        </p:nvSpPr>
        <p:spPr>
          <a:xfrm>
            <a:off x="7828506" y="1168664"/>
            <a:ext cx="2436587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3" name="TextShape 8"/>
          <p:cNvSpPr txBox="1"/>
          <p:nvPr/>
        </p:nvSpPr>
        <p:spPr>
          <a:xfrm>
            <a:off x="2041870" y="1168664"/>
            <a:ext cx="2337626" cy="4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en-US" altLang="ko-KR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당시 유입 분석 </a:t>
            </a:r>
            <a:r>
              <a:rPr lang="en-US" sz="1800" b="1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</p:txBody>
      </p:sp>
      <p:sp>
        <p:nvSpPr>
          <p:cNvPr id="404" name="TextShape 9"/>
          <p:cNvSpPr txBox="1"/>
          <p:nvPr/>
        </p:nvSpPr>
        <p:spPr>
          <a:xfrm>
            <a:off x="660775" y="5081851"/>
            <a:ext cx="5170661" cy="100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자사 제품 구매 시 얻을 수 있는 점수를 활용한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461460" y="5019440"/>
            <a:ext cx="5170680" cy="108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일간 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회원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에게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천원을 지급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하는 이벤트가 </a:t>
            </a:r>
            <a:r>
              <a:rPr lang="en-US" altLang="ko-KR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시행되었음을 확인할 수 있다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D84A-D61A-D023-D73F-81A9C6908BA9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21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0B3F43-3CB6-7882-65F9-F91A12BDF161}"/>
              </a:ext>
            </a:extLst>
          </p:cNvPr>
          <p:cNvCxnSpPr>
            <a:cxnSpLocks/>
          </p:cNvCxnSpPr>
          <p:nvPr/>
        </p:nvCxnSpPr>
        <p:spPr>
          <a:xfrm>
            <a:off x="549946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E12F05-5FCF-8BA5-6018-25D9E240E82C}"/>
              </a:ext>
            </a:extLst>
          </p:cNvPr>
          <p:cNvCxnSpPr>
            <a:cxnSpLocks/>
          </p:cNvCxnSpPr>
          <p:nvPr/>
        </p:nvCxnSpPr>
        <p:spPr>
          <a:xfrm>
            <a:off x="6376827" y="5033147"/>
            <a:ext cx="5255313" cy="0"/>
          </a:xfrm>
          <a:prstGeom prst="line">
            <a:avLst/>
          </a:prstGeom>
          <a:ln w="9525" cap="flat" cmpd="sng" algn="ctr">
            <a:solidFill>
              <a:srgbClr val="A9A0F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1E65BF-138E-9C4A-33AD-C134B865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0" y="1704805"/>
            <a:ext cx="5131317" cy="30291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D9C0A1-DE33-7B68-68B6-0285D4F5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05" y="1673643"/>
            <a:ext cx="4799990" cy="3186637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71EC0E60-6A99-203E-76DC-989D6826F654}"/>
              </a:ext>
            </a:extLst>
          </p:cNvPr>
          <p:cNvSpPr/>
          <p:nvPr/>
        </p:nvSpPr>
        <p:spPr>
          <a:xfrm>
            <a:off x="338760" y="583901"/>
            <a:ext cx="11383920" cy="28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월과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월의 경우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아래와 같은 이벤트가 있었다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en-US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0934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>
            <a:extLst>
              <a:ext uri="{FF2B5EF4-FFF2-40B4-BE49-F238E27FC236}">
                <a16:creationId xmlns:a16="http://schemas.microsoft.com/office/drawing/2014/main" id="{33D7361A-75E3-4AF4-4CDA-88268D309197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F2BF17F2-1F14-6EBF-D8CE-BEA681FCC94E}"/>
              </a:ext>
            </a:extLst>
          </p:cNvPr>
          <p:cNvSpPr txBox="1"/>
          <p:nvPr/>
        </p:nvSpPr>
        <p:spPr>
          <a:xfrm>
            <a:off x="622901" y="582852"/>
            <a:ext cx="1542783" cy="3832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FISH BONE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DCCFA395-B3BF-87FB-D88A-DD2EBF1EA986}"/>
              </a:ext>
            </a:extLst>
          </p:cNvPr>
          <p:cNvSpPr/>
          <p:nvPr/>
        </p:nvSpPr>
        <p:spPr>
          <a:xfrm>
            <a:off x="341280" y="967693"/>
            <a:ext cx="11381400" cy="5336966"/>
          </a:xfrm>
          <a:prstGeom prst="rect">
            <a:avLst/>
          </a:prstGeom>
          <a:noFill/>
          <a:ln w="28575">
            <a:solidFill>
              <a:srgbClr val="A9A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2">
            <a:extLst>
              <a:ext uri="{FF2B5EF4-FFF2-40B4-BE49-F238E27FC236}">
                <a16:creationId xmlns:a16="http://schemas.microsoft.com/office/drawing/2014/main" id="{07F32BA3-9450-1EE9-5AB3-67C3BF96D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288" y="3621582"/>
            <a:ext cx="8855243" cy="13377"/>
          </a:xfrm>
          <a:prstGeom prst="line">
            <a:avLst/>
          </a:prstGeom>
          <a:ln w="7620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Line 58">
            <a:extLst>
              <a:ext uri="{FF2B5EF4-FFF2-40B4-BE49-F238E27FC236}">
                <a16:creationId xmlns:a16="http://schemas.microsoft.com/office/drawing/2014/main" id="{4393DBFD-875F-FC71-44E4-7CCEE311D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3419" y="4233195"/>
            <a:ext cx="900578" cy="137891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Line 62">
            <a:extLst>
              <a:ext uri="{FF2B5EF4-FFF2-40B4-BE49-F238E27FC236}">
                <a16:creationId xmlns:a16="http://schemas.microsoft.com/office/drawing/2014/main" id="{37E7475B-69D9-560F-1159-6A7809E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0962" y="1806239"/>
            <a:ext cx="1354038" cy="1780186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Line 63">
            <a:extLst>
              <a:ext uri="{FF2B5EF4-FFF2-40B4-BE49-F238E27FC236}">
                <a16:creationId xmlns:a16="http://schemas.microsoft.com/office/drawing/2014/main" id="{C0ECCB59-B78B-E8B9-F108-DE25CDE9F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60320" y="3631106"/>
            <a:ext cx="1363956" cy="2091918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Line 60">
            <a:extLst>
              <a:ext uri="{FF2B5EF4-FFF2-40B4-BE49-F238E27FC236}">
                <a16:creationId xmlns:a16="http://schemas.microsoft.com/office/drawing/2014/main" id="{0B4C0546-B887-989D-0B0C-A8238FD65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1410" y="4213318"/>
            <a:ext cx="2608960" cy="127269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F5F144A5-682A-2EC4-72FD-EFA7D82D2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08" t="33230" b="29036"/>
          <a:stretch/>
        </p:blipFill>
        <p:spPr bwMode="auto">
          <a:xfrm>
            <a:off x="9519339" y="2372765"/>
            <a:ext cx="2195207" cy="2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일러스트, 물고기, 어류, 물고기일러스트, 생선, 사진,이미지,일러스트,캘리그라피 - MINDMAP작가">
            <a:extLst>
              <a:ext uri="{FF2B5EF4-FFF2-40B4-BE49-F238E27FC236}">
                <a16:creationId xmlns:a16="http://schemas.microsoft.com/office/drawing/2014/main" id="{B146FE1E-6D31-E2FD-89C5-4263AA589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15" r="97231">
                        <a14:foregroundMark x1="83692" y1="49385" x2="87385" y2="48308"/>
                        <a14:foregroundMark x1="87846" y1="44923" x2="83692" y2="49692"/>
                        <a14:foregroundMark x1="84308" y1="46154" x2="80615" y2="49231"/>
                        <a14:foregroundMark x1="90154" y1="46308" x2="91538" y2="53846"/>
                        <a14:foregroundMark x1="86462" y1="46154" x2="83385" y2="44308"/>
                        <a14:foregroundMark x1="82154" y1="44308" x2="82154" y2="44308"/>
                        <a14:foregroundMark x1="96308" y1="51231" x2="96308" y2="51231"/>
                        <a14:foregroundMark x1="94615" y1="49846" x2="94615" y2="49846"/>
                        <a14:foregroundMark x1="97231" y1="54154" x2="97231" y2="54154"/>
                        <a14:foregroundMark x1="10000" y1="56000" x2="10000" y2="56615"/>
                        <a14:foregroundMark x1="6154" y1="47692" x2="6154" y2="47692"/>
                        <a14:foregroundMark x1="7077" y1="42154" x2="5692" y2="45231"/>
                        <a14:foregroundMark x1="4615" y1="44462" x2="4615" y2="44462"/>
                        <a14:foregroundMark x1="5692" y1="43385" x2="11077" y2="4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" t="36561" r="75022" b="33447"/>
          <a:stretch/>
        </p:blipFill>
        <p:spPr bwMode="auto">
          <a:xfrm>
            <a:off x="425800" y="2825730"/>
            <a:ext cx="1145866" cy="15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4DAECBB-52A8-8C84-9670-383AFEBAB0F8}"/>
              </a:ext>
            </a:extLst>
          </p:cNvPr>
          <p:cNvSpPr txBox="1"/>
          <p:nvPr/>
        </p:nvSpPr>
        <p:spPr>
          <a:xfrm>
            <a:off x="1095838" y="1251501"/>
            <a:ext cx="244352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881F37-A5C9-3F9E-4EC3-18782FE8588D}"/>
              </a:ext>
            </a:extLst>
          </p:cNvPr>
          <p:cNvSpPr txBox="1"/>
          <p:nvPr/>
        </p:nvSpPr>
        <p:spPr>
          <a:xfrm>
            <a:off x="9781277" y="3429000"/>
            <a:ext cx="135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 감소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8B694-F2A9-DEA8-3243-41AB83D48977}"/>
              </a:ext>
            </a:extLst>
          </p:cNvPr>
          <p:cNvSpPr txBox="1"/>
          <p:nvPr/>
        </p:nvSpPr>
        <p:spPr>
          <a:xfrm>
            <a:off x="6230329" y="1146134"/>
            <a:ext cx="147198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지연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7B595E-B37D-FB94-784B-2BBCA9B00E0A}"/>
              </a:ext>
            </a:extLst>
          </p:cNvPr>
          <p:cNvSpPr txBox="1"/>
          <p:nvPr/>
        </p:nvSpPr>
        <p:spPr>
          <a:xfrm>
            <a:off x="4423902" y="5774715"/>
            <a:ext cx="181953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감소</a:t>
            </a:r>
            <a:endParaRPr lang="en-US" altLang="ko-KR" sz="16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1F4E476E-09C2-8739-12F5-89FE34E2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576" y="5370369"/>
            <a:ext cx="11725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Line 60">
            <a:extLst>
              <a:ext uri="{FF2B5EF4-FFF2-40B4-BE49-F238E27FC236}">
                <a16:creationId xmlns:a16="http://schemas.microsoft.com/office/drawing/2014/main" id="{4066D0E9-F80C-66AD-CB9E-93FDAB274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798" y="4159727"/>
            <a:ext cx="2559251" cy="1380911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FEFE3CA5-C70B-36F9-82E8-CCC56F2E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909" y="3752398"/>
            <a:ext cx="1363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</a:t>
            </a:r>
            <a:endParaRPr lang="en-US" altLang="ko-KR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특성 파악 미흡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Rectangle 26">
            <a:extLst>
              <a:ext uri="{FF2B5EF4-FFF2-40B4-BE49-F238E27FC236}">
                <a16:creationId xmlns:a16="http://schemas.microsoft.com/office/drawing/2014/main" id="{A13CDBAC-7FA3-4DF8-50CF-730D3AA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458" y="4158176"/>
            <a:ext cx="1819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구체적 데이터 수집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02657309-4000-F714-2B63-02E6E286D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158" y="4927713"/>
            <a:ext cx="461821" cy="72678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724DBAE-2FAA-2AF2-2A2D-548ADFCE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310" y="5644844"/>
            <a:ext cx="14192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육아 정보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A1C0BA40-76C2-EF5E-80BB-DD2E9B694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984" y="4202639"/>
            <a:ext cx="461820" cy="834965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8DF0A2F5-744E-E9E1-2FDF-A6D693B0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769" y="3687325"/>
            <a:ext cx="1419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Needs 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파악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D4440483-D6A8-3ED9-A657-F85B9F8DC9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945" y="4455324"/>
            <a:ext cx="299231" cy="463630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7F0A8948-81AF-2FCB-13E2-0C04CACB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56" y="5587880"/>
            <a:ext cx="11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정보 카테고리화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Line 58">
            <a:extLst>
              <a:ext uri="{FF2B5EF4-FFF2-40B4-BE49-F238E27FC236}">
                <a16:creationId xmlns:a16="http://schemas.microsoft.com/office/drawing/2014/main" id="{E4A8407F-ACD4-47CE-8A60-55C405F065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7778" y="4697694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5" name="Rectangle 26">
            <a:extLst>
              <a:ext uri="{FF2B5EF4-FFF2-40B4-BE49-F238E27FC236}">
                <a16:creationId xmlns:a16="http://schemas.microsoft.com/office/drawing/2014/main" id="{64F436D6-A34C-25D9-EB4E-184F0253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520" y="4827992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8" name="Line 58">
            <a:extLst>
              <a:ext uri="{FF2B5EF4-FFF2-40B4-BE49-F238E27FC236}">
                <a16:creationId xmlns:a16="http://schemas.microsoft.com/office/drawing/2014/main" id="{E00EA868-C9C4-B3D2-2338-A268190F3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9221" y="5157432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9" name="Rectangle 26">
            <a:extLst>
              <a:ext uri="{FF2B5EF4-FFF2-40B4-BE49-F238E27FC236}">
                <a16:creationId xmlns:a16="http://schemas.microsoft.com/office/drawing/2014/main" id="{11A999C9-2FDC-66A9-0220-BA90544A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63" y="5287730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형제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0" name="Line 58">
            <a:extLst>
              <a:ext uri="{FF2B5EF4-FFF2-40B4-BE49-F238E27FC236}">
                <a16:creationId xmlns:a16="http://schemas.microsoft.com/office/drawing/2014/main" id="{CB2F92C1-CA87-41DB-9BBB-43ACBD24C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641" y="524095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1" name="Rectangle 26">
            <a:extLst>
              <a:ext uri="{FF2B5EF4-FFF2-40B4-BE49-F238E27FC236}">
                <a16:creationId xmlns:a16="http://schemas.microsoft.com/office/drawing/2014/main" id="{CFCCD693-2851-3F0D-2C5A-2D5D895F1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520" y="4986373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월령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Line 58">
            <a:extLst>
              <a:ext uri="{FF2B5EF4-FFF2-40B4-BE49-F238E27FC236}">
                <a16:creationId xmlns:a16="http://schemas.microsoft.com/office/drawing/2014/main" id="{AE6D129B-BB6A-DCAB-6681-7A6F9EF44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772" y="4726416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3" name="Rectangle 26">
            <a:extLst>
              <a:ext uri="{FF2B5EF4-FFF2-40B4-BE49-F238E27FC236}">
                <a16:creationId xmlns:a16="http://schemas.microsoft.com/office/drawing/2014/main" id="{34714E25-12D5-277F-8F2A-0620AD75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651" y="4471835"/>
            <a:ext cx="5702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4" name="Line 58">
            <a:extLst>
              <a:ext uri="{FF2B5EF4-FFF2-40B4-BE49-F238E27FC236}">
                <a16:creationId xmlns:a16="http://schemas.microsoft.com/office/drawing/2014/main" id="{AB106777-19B2-8C35-00B3-F656C5444A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3760" y="5306116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5" name="Rectangle 26">
            <a:extLst>
              <a:ext uri="{FF2B5EF4-FFF2-40B4-BE49-F238E27FC236}">
                <a16:creationId xmlns:a16="http://schemas.microsoft.com/office/drawing/2014/main" id="{29A643B4-6C64-F77E-6E01-5A5EDDF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02" y="5436414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6" name="Line 58">
            <a:extLst>
              <a:ext uri="{FF2B5EF4-FFF2-40B4-BE49-F238E27FC236}">
                <a16:creationId xmlns:a16="http://schemas.microsoft.com/office/drawing/2014/main" id="{52F030BA-A98B-6E8A-35B0-289815EFA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089" y="5286697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7" name="Rectangle 26">
            <a:extLst>
              <a:ext uri="{FF2B5EF4-FFF2-40B4-BE49-F238E27FC236}">
                <a16:creationId xmlns:a16="http://schemas.microsoft.com/office/drawing/2014/main" id="{04755529-3153-53AC-9CA1-7DD5871EB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64" y="5100248"/>
            <a:ext cx="1312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상품이용 방법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8" name="Line 58">
            <a:extLst>
              <a:ext uri="{FF2B5EF4-FFF2-40B4-BE49-F238E27FC236}">
                <a16:creationId xmlns:a16="http://schemas.microsoft.com/office/drawing/2014/main" id="{E8F0E39B-2F02-7E91-6BF5-8E5301B20F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82806" y="4654425"/>
            <a:ext cx="402176" cy="212453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9" name="Rectangle 26">
            <a:extLst>
              <a:ext uri="{FF2B5EF4-FFF2-40B4-BE49-F238E27FC236}">
                <a16:creationId xmlns:a16="http://schemas.microsoft.com/office/drawing/2014/main" id="{4131B058-E30C-F5F3-3794-F69ED156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548" y="4784723"/>
            <a:ext cx="956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0" name="Line 58">
            <a:extLst>
              <a:ext uri="{FF2B5EF4-FFF2-40B4-BE49-F238E27FC236}">
                <a16:creationId xmlns:a16="http://schemas.microsoft.com/office/drawing/2014/main" id="{07BA26A9-FEE4-D71B-32B8-FBB0AFE40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106" y="4330034"/>
            <a:ext cx="359710" cy="18730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1" name="Rectangle 26">
            <a:extLst>
              <a:ext uri="{FF2B5EF4-FFF2-40B4-BE49-F238E27FC236}">
                <a16:creationId xmlns:a16="http://schemas.microsoft.com/office/drawing/2014/main" id="{6C0D8219-BBEF-827F-EFCD-979789DE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270" y="4127709"/>
            <a:ext cx="10291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부모 정보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4" name="Line 62">
            <a:extLst>
              <a:ext uri="{FF2B5EF4-FFF2-40B4-BE49-F238E27FC236}">
                <a16:creationId xmlns:a16="http://schemas.microsoft.com/office/drawing/2014/main" id="{59C8C91D-E138-FF44-0E25-A6DD92767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621" y="1598835"/>
            <a:ext cx="1535377" cy="2059510"/>
          </a:xfrm>
          <a:prstGeom prst="line">
            <a:avLst/>
          </a:prstGeom>
          <a:ln w="57150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5" name="Line 60">
            <a:extLst>
              <a:ext uri="{FF2B5EF4-FFF2-40B4-BE49-F238E27FC236}">
                <a16:creationId xmlns:a16="http://schemas.microsoft.com/office/drawing/2014/main" id="{1E74C6F9-3AE1-A484-9377-B8EE6632FB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2852" y="2102657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6" name="Rectangle 26">
            <a:extLst>
              <a:ext uri="{FF2B5EF4-FFF2-40B4-BE49-F238E27FC236}">
                <a16:creationId xmlns:a16="http://schemas.microsoft.com/office/drawing/2014/main" id="{5D687B22-ABC6-0CCC-C934-88D4EF031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489" y="1706537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 정보활용 부족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7" name="Line 60">
            <a:extLst>
              <a:ext uri="{FF2B5EF4-FFF2-40B4-BE49-F238E27FC236}">
                <a16:creationId xmlns:a16="http://schemas.microsoft.com/office/drawing/2014/main" id="{33E61F87-0202-935B-BDCE-094313CEA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1600" y="270736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8" name="Rectangle 26">
            <a:extLst>
              <a:ext uri="{FF2B5EF4-FFF2-40B4-BE49-F238E27FC236}">
                <a16:creationId xmlns:a16="http://schemas.microsoft.com/office/drawing/2014/main" id="{6559131F-51E6-9727-5693-DCFEB74A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850" y="2436600"/>
            <a:ext cx="13540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신뢰도 하락 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9" name="Line 58">
            <a:extLst>
              <a:ext uri="{FF2B5EF4-FFF2-40B4-BE49-F238E27FC236}">
                <a16:creationId xmlns:a16="http://schemas.microsoft.com/office/drawing/2014/main" id="{0FDCD13F-82B1-A2FE-AC6A-F90EED95DF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6255" y="2841942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0" name="Rectangle 26">
            <a:extLst>
              <a:ext uri="{FF2B5EF4-FFF2-40B4-BE49-F238E27FC236}">
                <a16:creationId xmlns:a16="http://schemas.microsoft.com/office/drawing/2014/main" id="{57E8EB9C-87EA-DA95-8A71-B19B6F92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34" y="3166006"/>
            <a:ext cx="593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1" name="Line 60">
            <a:extLst>
              <a:ext uri="{FF2B5EF4-FFF2-40B4-BE49-F238E27FC236}">
                <a16:creationId xmlns:a16="http://schemas.microsoft.com/office/drawing/2014/main" id="{968CAA57-AB05-4E04-690A-E490E1828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2409" y="2007718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2" name="Rectangle 26">
            <a:extLst>
              <a:ext uri="{FF2B5EF4-FFF2-40B4-BE49-F238E27FC236}">
                <a16:creationId xmlns:a16="http://schemas.microsoft.com/office/drawing/2014/main" id="{33C42291-97D0-4877-F810-C2279DDF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74" y="2493564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 파악부족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3" name="Line 58">
            <a:extLst>
              <a:ext uri="{FF2B5EF4-FFF2-40B4-BE49-F238E27FC236}">
                <a16:creationId xmlns:a16="http://schemas.microsoft.com/office/drawing/2014/main" id="{EB612320-7718-AC82-A466-B73270E5F0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7104" y="2304037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4" name="Rectangle 26">
            <a:extLst>
              <a:ext uri="{FF2B5EF4-FFF2-40B4-BE49-F238E27FC236}">
                <a16:creationId xmlns:a16="http://schemas.microsoft.com/office/drawing/2014/main" id="{959FE377-E206-E4FD-B9F7-FF5CA1A8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13" y="2614677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커뮤니티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5" name="Line 58">
            <a:extLst>
              <a:ext uri="{FF2B5EF4-FFF2-40B4-BE49-F238E27FC236}">
                <a16:creationId xmlns:a16="http://schemas.microsoft.com/office/drawing/2014/main" id="{92172E36-DCB5-91D3-AA5B-C1BA3C3F1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384" y="215065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6" name="Rectangle 26">
            <a:extLst>
              <a:ext uri="{FF2B5EF4-FFF2-40B4-BE49-F238E27FC236}">
                <a16:creationId xmlns:a16="http://schemas.microsoft.com/office/drawing/2014/main" id="{F374922E-9A98-337C-136A-13F63D1A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2" y="1855357"/>
            <a:ext cx="11458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맘카페</a:t>
            </a:r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성장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7" name="Line 60">
            <a:extLst>
              <a:ext uri="{FF2B5EF4-FFF2-40B4-BE49-F238E27FC236}">
                <a16:creationId xmlns:a16="http://schemas.microsoft.com/office/drawing/2014/main" id="{C1AD3F18-344F-B007-6CD5-71715A47A5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511" y="1880618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8" name="Rectangle 26">
            <a:extLst>
              <a:ext uri="{FF2B5EF4-FFF2-40B4-BE49-F238E27FC236}">
                <a16:creationId xmlns:a16="http://schemas.microsoft.com/office/drawing/2014/main" id="{D9743934-BDC4-16AC-1FF2-8BE83BCC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354" y="1631358"/>
            <a:ext cx="993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물류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9" name="Line 60">
            <a:extLst>
              <a:ext uri="{FF2B5EF4-FFF2-40B4-BE49-F238E27FC236}">
                <a16:creationId xmlns:a16="http://schemas.microsoft.com/office/drawing/2014/main" id="{88C6321D-7C0B-ECC2-78B3-7482DE4BA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6456" y="2371689"/>
            <a:ext cx="747238" cy="44734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0" name="Rectangle 26">
            <a:extLst>
              <a:ext uri="{FF2B5EF4-FFF2-40B4-BE49-F238E27FC236}">
                <a16:creationId xmlns:a16="http://schemas.microsoft.com/office/drawing/2014/main" id="{ABE84D15-AD3B-39FB-221C-348DC26EE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979" y="2072143"/>
            <a:ext cx="9939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업체선정 문제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1" name="Line 60">
            <a:extLst>
              <a:ext uri="{FF2B5EF4-FFF2-40B4-BE49-F238E27FC236}">
                <a16:creationId xmlns:a16="http://schemas.microsoft.com/office/drawing/2014/main" id="{CD9EFC20-B6A3-6068-0D23-CB6F1531F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869" y="2044845"/>
            <a:ext cx="788218" cy="482439"/>
          </a:xfrm>
          <a:prstGeom prst="line">
            <a:avLst/>
          </a:prstGeom>
          <a:ln w="285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2" name="Rectangle 26">
            <a:extLst>
              <a:ext uri="{FF2B5EF4-FFF2-40B4-BE49-F238E27FC236}">
                <a16:creationId xmlns:a16="http://schemas.microsoft.com/office/drawing/2014/main" id="{477B5539-2448-1795-8F1F-4053D76E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057" y="2454510"/>
            <a:ext cx="10486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수요예측 실패</a:t>
            </a:r>
            <a:endParaRPr lang="en-US" sz="1400" b="1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3" name="Line 58">
            <a:extLst>
              <a:ext uri="{FF2B5EF4-FFF2-40B4-BE49-F238E27FC236}">
                <a16:creationId xmlns:a16="http://schemas.microsoft.com/office/drawing/2014/main" id="{3494B763-413C-1555-B119-B1CD656244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7308" y="232323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4" name="Rectangle 26">
            <a:extLst>
              <a:ext uri="{FF2B5EF4-FFF2-40B4-BE49-F238E27FC236}">
                <a16:creationId xmlns:a16="http://schemas.microsoft.com/office/drawing/2014/main" id="{C3485EE2-077F-2415-A554-DE8AC0A3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817" y="2741597"/>
            <a:ext cx="9472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예측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5" name="Line 58">
            <a:extLst>
              <a:ext uri="{FF2B5EF4-FFF2-40B4-BE49-F238E27FC236}">
                <a16:creationId xmlns:a16="http://schemas.microsoft.com/office/drawing/2014/main" id="{E500BF7B-7ACB-76B9-FC41-0B11F75F6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6288" y="2156795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6" name="Rectangle 26">
            <a:extLst>
              <a:ext uri="{FF2B5EF4-FFF2-40B4-BE49-F238E27FC236}">
                <a16:creationId xmlns:a16="http://schemas.microsoft.com/office/drawing/2014/main" id="{0C9F07CE-C134-7004-1006-0EC769D16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541" y="1894852"/>
            <a:ext cx="6139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7" name="Line 58">
            <a:extLst>
              <a:ext uri="{FF2B5EF4-FFF2-40B4-BE49-F238E27FC236}">
                <a16:creationId xmlns:a16="http://schemas.microsoft.com/office/drawing/2014/main" id="{97041920-4EC2-ACB7-BAAD-A8B55EBFB2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0859" y="2581216"/>
            <a:ext cx="186470" cy="300947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8" name="Rectangle 26">
            <a:extLst>
              <a:ext uri="{FF2B5EF4-FFF2-40B4-BE49-F238E27FC236}">
                <a16:creationId xmlns:a16="http://schemas.microsoft.com/office/drawing/2014/main" id="{A30F954D-57CE-B982-ED0E-F7D4B09C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368" y="2891856"/>
            <a:ext cx="947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생산력 부족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1" name="Line 58">
            <a:extLst>
              <a:ext uri="{FF2B5EF4-FFF2-40B4-BE49-F238E27FC236}">
                <a16:creationId xmlns:a16="http://schemas.microsoft.com/office/drawing/2014/main" id="{10E0EB11-A323-7C18-45C2-AB23C1D7C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420" y="1871254"/>
            <a:ext cx="186470" cy="29112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2" name="Rectangle 26">
            <a:extLst>
              <a:ext uri="{FF2B5EF4-FFF2-40B4-BE49-F238E27FC236}">
                <a16:creationId xmlns:a16="http://schemas.microsoft.com/office/drawing/2014/main" id="{D65FD491-8207-C4AC-4819-43EDD69D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55" y="1616733"/>
            <a:ext cx="5729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보관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3" name="Line 58">
            <a:extLst>
              <a:ext uri="{FF2B5EF4-FFF2-40B4-BE49-F238E27FC236}">
                <a16:creationId xmlns:a16="http://schemas.microsoft.com/office/drawing/2014/main" id="{8015C56F-9ACB-F51F-1940-8853D4A7B9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1886" y="2002857"/>
            <a:ext cx="132013" cy="199772"/>
          </a:xfrm>
          <a:prstGeom prst="line">
            <a:avLst/>
          </a:prstGeom>
          <a:ln w="3175"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4" name="Rectangle 26">
            <a:extLst>
              <a:ext uri="{FF2B5EF4-FFF2-40B4-BE49-F238E27FC236}">
                <a16:creationId xmlns:a16="http://schemas.microsoft.com/office/drawing/2014/main" id="{2506DA2A-9970-A380-942A-08E0268C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73" y="2179326"/>
            <a:ext cx="6358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 algn="ctr"/>
            <a:r>
              <a:rPr lang="ko-KR" altLang="en-US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</a:t>
            </a:r>
            <a:endParaRPr lang="en-US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F59D1E-C94F-E4EF-35C7-FE68FFB0F84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9E30ED6-0283-B406-827A-06117FACA601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Fish Bone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814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A9A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54C7E-A9A8-6B5C-B3A3-CB40A35296A3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35EAC5E1-CF9F-2A72-1F7A-1E9F874A496E}"/>
              </a:ext>
            </a:extLst>
          </p:cNvPr>
          <p:cNvSpPr txBox="1"/>
          <p:nvPr/>
        </p:nvSpPr>
        <p:spPr>
          <a:xfrm>
            <a:off x="622901" y="582853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12BAE50-E5C8-AA76-8719-94F468C77DE8}"/>
              </a:ext>
            </a:extLst>
          </p:cNvPr>
          <p:cNvGraphicFramePr>
            <a:graphicFrameLocks noGrp="1"/>
          </p:cNvGraphicFramePr>
          <p:nvPr/>
        </p:nvGraphicFramePr>
        <p:xfrm>
          <a:off x="338760" y="1022496"/>
          <a:ext cx="11383920" cy="474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757">
                  <a:extLst>
                    <a:ext uri="{9D8B030D-6E8A-4147-A177-3AD203B41FA5}">
                      <a16:colId xmlns:a16="http://schemas.microsoft.com/office/drawing/2014/main" val="3787106609"/>
                    </a:ext>
                  </a:extLst>
                </a:gridCol>
                <a:gridCol w="2008811">
                  <a:extLst>
                    <a:ext uri="{9D8B030D-6E8A-4147-A177-3AD203B41FA5}">
                      <a16:colId xmlns:a16="http://schemas.microsoft.com/office/drawing/2014/main" val="196662814"/>
                    </a:ext>
                  </a:extLst>
                </a:gridCol>
                <a:gridCol w="504363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195392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856785">
                  <a:extLst>
                    <a:ext uri="{9D8B030D-6E8A-4147-A177-3AD203B41FA5}">
                      <a16:colId xmlns:a16="http://schemas.microsoft.com/office/drawing/2014/main" val="4262138860"/>
                    </a:ext>
                  </a:extLst>
                </a:gridCol>
              </a:tblGrid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No.</a:t>
                      </a:r>
                      <a:endParaRPr lang="ko-KR" altLang="en-US" sz="16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중요도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ea typeface="나눔스퀘어 네오 Regular" panose="00000500000000000000"/>
                        </a:rPr>
                        <a:t>분석가능성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배송문제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시즌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2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지역별 수요 예측을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3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재구매율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고객의 </a:t>
                      </a: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수요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5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맞춤형 제품 추천 안 됨</a:t>
                      </a:r>
                      <a:endParaRPr lang="en-US" altLang="ko-KR" sz="1600" dirty="0">
                        <a:solidFill>
                          <a:srgbClr val="FF0000"/>
                        </a:solidFill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6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육아관련 컨텐츠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7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월령별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 추천 서비스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endParaRPr lang="en-US" altLang="ko-Kore-KR" sz="1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096894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8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신규고객 유입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대형 </a:t>
                      </a:r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유통사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유입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9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나눔스퀘어 네오 Regular" panose="00000500000000000000"/>
                        </a:rPr>
                        <a:t>고객 유입 경로 파악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10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ea typeface="나눔스퀘어 네오 Regular" panose="00000500000000000000"/>
                        </a:rPr>
                        <a:t>고령 고객의 온라인 접근이 용이하지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25029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나눔스퀘어 네오 Regular" panose="00000500000000000000"/>
                        </a:rPr>
                        <a:t>11</a:t>
                      </a:r>
                      <a:endParaRPr lang="ko-KR" altLang="en-US" sz="1600" dirty="0">
                        <a:ea typeface="나눔스퀘어 네오 Regular" panose="0000050000000000000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a typeface="나눔스퀘어 네오 Regular" panose="00000500000000000000"/>
                        </a:rPr>
                        <a:t>맘카페</a:t>
                      </a:r>
                      <a:r>
                        <a:rPr lang="ko-KR" altLang="en-US" sz="1600" dirty="0">
                          <a:ea typeface="나눔스퀘어 네오 Regular" panose="00000500000000000000"/>
                        </a:rPr>
                        <a:t> 등 커뮤니티 활성화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73385"/>
                  </a:ext>
                </a:extLst>
              </a:tr>
            </a:tbl>
          </a:graphicData>
        </a:graphic>
      </p:graphicFrame>
      <p:sp>
        <p:nvSpPr>
          <p:cNvPr id="3" name="TextShape 1">
            <a:extLst>
              <a:ext uri="{FF2B5EF4-FFF2-40B4-BE49-F238E27FC236}">
                <a16:creationId xmlns:a16="http://schemas.microsoft.com/office/drawing/2014/main" id="{5789D822-345E-F0C2-E53C-8EF1D6F615CA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잠재원인 우선순위화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62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719341"/>
          <a:ext cx="11383920" cy="548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05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440982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307527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1812060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1272298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</a:tblGrid>
              <a:tr h="588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잠재원인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발생주기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시즌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예측을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거주 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맞춤형 제품 추천 안 됨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이경로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추천 서비스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장동언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고령 고객의 온라인 접근이 용이하지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회원 나이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육아관련 컨텐츠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육아 컨텐츠 수요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전예찬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맘카페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등 커뮤니티 활성화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방문자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대형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유통사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유입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유아 시장 점유율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박성군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 경로 파악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F2AAD4BB-1DEB-C9D3-B703-CC73C1F129D0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수집 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0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75365"/>
          <a:ext cx="11383920" cy="519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198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281187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338939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2242686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</a:tblGrid>
              <a:tr h="675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항목명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의미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>
                          <a:ea typeface="나눔스퀘어 네오 Regular" panose="00000500000000000000"/>
                        </a:rPr>
                        <a:t>속성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(ID)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도착 위치 구분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손익 계산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61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구매자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046379" cy="3278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Member_data.csv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81,360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FB7A0B2-4ADC-340E-CA98-332ADBC80FFE}"/>
              </a:ext>
            </a:extLst>
          </p:cNvPr>
          <p:cNvSpPr txBox="1"/>
          <p:nvPr/>
        </p:nvSpPr>
        <p:spPr>
          <a:xfrm>
            <a:off x="6332150" y="527084"/>
            <a:ext cx="4958284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Product_data.csv 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3,480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4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0709B8A-7BEC-B860-4F02-EB513ED5DECE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841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7" y="1075365"/>
          <a:ext cx="11383919" cy="516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017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4475721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1775181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550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재고 관리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수송 시간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84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세일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범주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69681"/>
                  </a:ext>
                </a:extLst>
              </a:tr>
              <a:tr h="458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고유명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336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EB8B333-6C96-1DEC-6659-31AD7E50DD54}"/>
              </a:ext>
            </a:extLst>
          </p:cNvPr>
          <p:cNvSpPr txBox="1"/>
          <p:nvPr/>
        </p:nvSpPr>
        <p:spPr>
          <a:xfrm>
            <a:off x="622901" y="582854"/>
            <a:ext cx="547309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DD3045-8BAB-4AF9-A921-42F6FB32A24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설명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22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/>
        </p:nvGraphicFramePr>
        <p:xfrm>
          <a:off x="338758" y="1018094"/>
          <a:ext cx="11383920" cy="538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8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12043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  <a:gridCol w="798897">
                  <a:extLst>
                    <a:ext uri="{9D8B030D-6E8A-4147-A177-3AD203B41FA5}">
                      <a16:colId xmlns:a16="http://schemas.microsoft.com/office/drawing/2014/main" val="1430034232"/>
                    </a:ext>
                  </a:extLst>
                </a:gridCol>
                <a:gridCol w="2752825">
                  <a:extLst>
                    <a:ext uri="{9D8B030D-6E8A-4147-A177-3AD203B41FA5}">
                      <a16:colId xmlns:a16="http://schemas.microsoft.com/office/drawing/2014/main" val="159570423"/>
                    </a:ext>
                  </a:extLst>
                </a:gridCol>
                <a:gridCol w="2963689">
                  <a:extLst>
                    <a:ext uri="{9D8B030D-6E8A-4147-A177-3AD203B41FA5}">
                      <a16:colId xmlns:a16="http://schemas.microsoft.com/office/drawing/2014/main" val="1583547732"/>
                    </a:ext>
                  </a:extLst>
                </a:gridCol>
              </a:tblGrid>
              <a:tr h="72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이상치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>
                          <a:ea typeface="나눔스퀘어 네오 Regular" panose="00000500000000000000"/>
                        </a:rPr>
                        <a:t>결측치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건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확인결과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정제방안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구매 시 자녀의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6,352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31,731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이상치의 수가 많지 않고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결측치의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패턴을 찾을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72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개월 이상은 이상치로 판단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결측치와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이상치 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고객번호를 제외한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모든 변수가 결측 되어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총 자료 수에 비해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그 수가 적으므로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모두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결혼유무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결혼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거주 지역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60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결제등록카드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266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4654"/>
                  </a:ext>
                </a:extLst>
              </a:tr>
              <a:tr h="573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자녀여부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자녀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이산형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266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0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95E23F6A-49FA-5DB9-6B81-BCCE79F2488E}"/>
              </a:ext>
            </a:extLst>
          </p:cNvPr>
          <p:cNvSpPr txBox="1"/>
          <p:nvPr/>
        </p:nvSpPr>
        <p:spPr>
          <a:xfrm>
            <a:off x="263951" y="513342"/>
            <a:ext cx="6275109" cy="42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en-US" altLang="ko-KR" sz="1600" b="1" spc="-1" dirty="0">
                <a:solidFill>
                  <a:srgbClr val="00000A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Sales_data.csv : 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수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199,999</a:t>
            </a:r>
            <a:r>
              <a:rPr lang="ko-KR" altLang="en-US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b="1" spc="-1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-&gt; 161,961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 </a:t>
            </a:r>
            <a:r>
              <a:rPr lang="en-US" altLang="ko-KR" sz="1600" b="1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19%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제거</a:t>
            </a:r>
            <a:endParaRPr lang="ko-KR" sz="16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CA69F5A8-9D5C-744D-E23E-EB477C246D16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정제 방안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47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25462"/>
              </p:ext>
            </p:extLst>
          </p:nvPr>
        </p:nvGraphicFramePr>
        <p:xfrm>
          <a:off x="338759" y="719340"/>
          <a:ext cx="11383920" cy="5668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26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3283494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2147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4381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87180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재구매율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월령별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구매시월령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지역별 수요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물품대분류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고객의 세일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세일률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871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유입경로별 부모 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87180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물품 도착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고객정보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87180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물품별 출고 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(key)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출고속도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B7AB282-812C-D815-1DE2-7736894279B5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셋 구축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776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>
            <a:extLst>
              <a:ext uri="{FF2B5EF4-FFF2-40B4-BE49-F238E27FC236}">
                <a16:creationId xmlns:a16="http://schemas.microsoft.com/office/drawing/2014/main" id="{6D362651-1412-91D1-514C-F643E2A1C8B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FD48D0F-83A7-F6D9-72BC-DF0D9B7DD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23431"/>
              </p:ext>
            </p:extLst>
          </p:nvPr>
        </p:nvGraphicFramePr>
        <p:xfrm>
          <a:off x="382680" y="2614168"/>
          <a:ext cx="11340000" cy="3833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322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3973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06938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304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359498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400" dirty="0"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Box Plot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 별 판매량 및 매출 그래프를 통해 전체적인 매출 현황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475792"/>
                  </a:ext>
                </a:extLst>
              </a:tr>
              <a:tr h="4666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최근 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(R),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일정기간 구매 횟수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 기간 구매 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(M)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분석하여 고객을 </a:t>
                      </a:r>
                      <a:r>
                        <a:rPr lang="ko-KR" altLang="en-US" sz="1200" b="1" dirty="0">
                          <a:solidFill>
                            <a:srgbClr val="FF7E5E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구매력 군집 다섯 등급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으로 나누어 </a:t>
                      </a:r>
                      <a:r>
                        <a:rPr lang="ko-KR" altLang="en-US" sz="1200" b="1" dirty="0">
                          <a:solidFill>
                            <a:srgbClr val="FF7E5E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등급 별 물품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K- means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유형을 군집으로 나눈 뒤 </a:t>
                      </a:r>
                      <a:r>
                        <a:rPr lang="en-US" altLang="ko-KR" sz="1200" b="1" dirty="0">
                          <a:solidFill>
                            <a:srgbClr val="FF7E5E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b="1" dirty="0">
                          <a:solidFill>
                            <a:srgbClr val="FF7E5E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상승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위한 추천 방식에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이탈율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등의 선형 그래프를 통해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월별 고객 현황 파악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Wilcoxon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부호 순위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고객과 신규 고객의 평균 구매금액의 중앙값을 확인하여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중요 고객 집단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42125"/>
                  </a:ext>
                </a:extLst>
              </a:tr>
              <a:tr h="4428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맞춤 프로모션을 통한 </a:t>
                      </a:r>
                      <a:b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인구통계학적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가입자들의 인구통계학적 분석을 통해 가입자들의 유입 경로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42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주별 신규 가입자 추이를 파악하여 프로모션 시기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099402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예측으로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불만족율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Map Chart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차트 분석을 통해 지역별 매출 및 불만족율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74836"/>
                  </a:ext>
                </a:extLst>
              </a:tr>
            </a:tbl>
          </a:graphicData>
        </a:graphic>
      </p:graphicFrame>
      <p:sp>
        <p:nvSpPr>
          <p:cNvPr id="9" name="TextShape 1">
            <a:extLst>
              <a:ext uri="{FF2B5EF4-FFF2-40B4-BE49-F238E27FC236}">
                <a16:creationId xmlns:a16="http://schemas.microsoft.com/office/drawing/2014/main" id="{FE5A5B1B-DEAC-C37E-592F-8B0417A54561}"/>
              </a:ext>
            </a:extLst>
          </p:cNvPr>
          <p:cNvSpPr txBox="1"/>
          <p:nvPr/>
        </p:nvSpPr>
        <p:spPr>
          <a:xfrm>
            <a:off x="338760" y="77560"/>
            <a:ext cx="1613865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en-US" altLang="ko-KR" b="1" spc="-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80C06-4058-E053-72DC-258CD1F3514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01542A41-4977-3F2C-3950-727E70D0B63D}"/>
              </a:ext>
            </a:extLst>
          </p:cNvPr>
          <p:cNvSpPr txBox="1"/>
          <p:nvPr/>
        </p:nvSpPr>
        <p:spPr>
          <a:xfrm>
            <a:off x="350995" y="976003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AF45F0AD-6E56-1DB7-0C1E-1618464C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7405"/>
              </p:ext>
            </p:extLst>
          </p:nvPr>
        </p:nvGraphicFramePr>
        <p:xfrm>
          <a:off x="382680" y="643462"/>
          <a:ext cx="11340000" cy="180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0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4988505">
                  <a:extLst>
                    <a:ext uri="{9D8B030D-6E8A-4147-A177-3AD203B41FA5}">
                      <a16:colId xmlns:a16="http://schemas.microsoft.com/office/drawing/2014/main" val="1789749514"/>
                    </a:ext>
                  </a:extLst>
                </a:gridCol>
              </a:tblGrid>
              <a:tr h="388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사이즈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(row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X col)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6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81,360 X 8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2019.12.31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고객 개인정보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자녀여부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3048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당사 판매 품목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19199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판매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199,999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 및 배송 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완료일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5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53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677EB4-7A93-F6AB-3323-AE57871B0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91958"/>
              </p:ext>
            </p:extLst>
          </p:nvPr>
        </p:nvGraphicFramePr>
        <p:xfrm>
          <a:off x="338758" y="719340"/>
          <a:ext cx="11383919" cy="5681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793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876819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4186959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2772348">
                  <a:extLst>
                    <a:ext uri="{9D8B030D-6E8A-4147-A177-3AD203B41FA5}">
                      <a16:colId xmlns:a16="http://schemas.microsoft.com/office/drawing/2014/main" val="2371093372"/>
                    </a:ext>
                  </a:extLst>
                </a:gridCol>
              </a:tblGrid>
              <a:tr h="430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(Table</a:t>
                      </a: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명</a:t>
                      </a:r>
                      <a:r>
                        <a:rPr lang="en-US" altLang="ko-KR" sz="1600" b="1" dirty="0">
                          <a:ea typeface="나눔스퀘어 네오 Regular" panose="00000500000000000000"/>
                        </a:rPr>
                        <a:t>)</a:t>
                      </a:r>
                      <a:endParaRPr lang="ko-KR" altLang="en-US" sz="16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>
                          <a:ea typeface="나눔스퀘어 네오 Regular" panose="00000500000000000000"/>
                        </a:rPr>
                        <a:t>분석데이터셋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할인률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할인 선호도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출고속도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출고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74683"/>
                  </a:ext>
                </a:extLst>
              </a:tr>
              <a:tr h="75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배송완료일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배송시작일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 배송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 빈도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고객번호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주문내역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별 구매 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(Frequency)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구매빈도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 기반으로 고객 등급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937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 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–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Product_data.csv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Sales_data.csv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6678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38273B22-84E0-2A4A-B35F-E86D7FB2348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첨부자료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파생변수 생성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D5FD-0CC8-628B-A8D1-DEC913E3B5A2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209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D5DC5A-B8F8-BB17-FB43-5B03A71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8D75755E-1397-212A-2227-ACD1F2B3A2F7}"/>
              </a:ext>
            </a:extLst>
          </p:cNvPr>
          <p:cNvSpPr txBox="1"/>
          <p:nvPr/>
        </p:nvSpPr>
        <p:spPr>
          <a:xfrm>
            <a:off x="4745508" y="3098715"/>
            <a:ext cx="3025056" cy="6605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이페이지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뒤는 삭제 페이지</a:t>
            </a:r>
            <a:endParaRPr lang="en-US" altLang="ko-KR" b="1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b="1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앞은 첨부자료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979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288A7F02-A3E6-C357-F30C-D8E6464B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101" r="31454" b="69277"/>
          <a:stretch/>
        </p:blipFill>
        <p:spPr>
          <a:xfrm>
            <a:off x="1161246" y="3731186"/>
            <a:ext cx="3896656" cy="1052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225B5-2F5E-1613-445A-A38ED07AF8E6}"/>
              </a:ext>
            </a:extLst>
          </p:cNvPr>
          <p:cNvSpPr txBox="1"/>
          <p:nvPr/>
        </p:nvSpPr>
        <p:spPr>
          <a:xfrm>
            <a:off x="438595" y="5254741"/>
            <a:ext cx="1131481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브랜드는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건강함</a:t>
            </a:r>
            <a:r>
              <a:rPr lang="en-US" altLang="ko-KR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브랜드 이미지 등 정성적 가치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더 신경 쓰며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긴 육아기간 동안 </a:t>
            </a:r>
            <a:r>
              <a:rPr lang="ko-KR" altLang="en-US" sz="20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충성고객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될 확률이 높다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E75B9-3D43-8856-F1B7-001AEF8B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98" y="1516111"/>
            <a:ext cx="3420152" cy="178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2D9CFAB9-66B5-822C-1D19-83276F674B32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추후 쓸 수 있음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67A8E56C-CA26-0D6B-8D5C-26D2E8A3615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63402D-2131-BEB3-F44A-4EB7F7671C89}"/>
              </a:ext>
            </a:extLst>
          </p:cNvPr>
          <p:cNvSpPr/>
          <p:nvPr/>
        </p:nvSpPr>
        <p:spPr>
          <a:xfrm>
            <a:off x="1486027" y="718801"/>
            <a:ext cx="3247094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자녀의 건강 요소에 대한 홍보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C01F3B-C7FD-4D05-69B7-4F60C7CEF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F0C46-2AAD-423A-C954-EAEF23748FE1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D2F3AD-CCB5-DF0C-C976-D14D5E40E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9" b="60457"/>
          <a:stretch/>
        </p:blipFill>
        <p:spPr>
          <a:xfrm>
            <a:off x="6385773" y="1351884"/>
            <a:ext cx="5220247" cy="2776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54DF89-5729-F5E6-BDA2-D89F5734D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29"/>
          <a:stretch/>
        </p:blipFill>
        <p:spPr>
          <a:xfrm>
            <a:off x="7588407" y="1742726"/>
            <a:ext cx="2814978" cy="2094337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84C0DD2-20EF-8BC6-5977-6A742E1782CD}"/>
              </a:ext>
            </a:extLst>
          </p:cNvPr>
          <p:cNvSpPr txBox="1">
            <a:spLocks/>
          </p:cNvSpPr>
          <p:nvPr/>
        </p:nvSpPr>
        <p:spPr>
          <a:xfrm>
            <a:off x="7219018" y="3913263"/>
            <a:ext cx="3553756" cy="96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커머스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따른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문제 발생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유아용품의 특성상 브랜드 </a:t>
            </a:r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신뢰도 중요성</a:t>
            </a:r>
            <a:endParaRPr lang="en-US" altLang="ko-KR" sz="14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다수의 경쟁사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유아용품 시장에 참여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7B488C-062D-398C-BB6C-76FD99B1D064}"/>
              </a:ext>
            </a:extLst>
          </p:cNvPr>
          <p:cNvSpPr/>
          <p:nvPr/>
        </p:nvSpPr>
        <p:spPr>
          <a:xfrm>
            <a:off x="7285822" y="718801"/>
            <a:ext cx="3420151" cy="455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품질 및 배송 관련 고객 신뢰도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80B54-8133-6A5F-38CE-8BE70D573F36}"/>
              </a:ext>
            </a:extLst>
          </p:cNvPr>
          <p:cNvCxnSpPr/>
          <p:nvPr/>
        </p:nvCxnSpPr>
        <p:spPr>
          <a:xfrm>
            <a:off x="6096000" y="718801"/>
            <a:ext cx="0" cy="4388812"/>
          </a:xfrm>
          <a:prstGeom prst="line">
            <a:avLst/>
          </a:prstGeom>
          <a:ln w="9525" cap="flat" cmpd="sng" algn="ctr">
            <a:solidFill>
              <a:srgbClr val="ADC1E5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9464F1-321B-8398-3A08-03A2EA004C50}"/>
              </a:ext>
            </a:extLst>
          </p:cNvPr>
          <p:cNvSpPr/>
          <p:nvPr/>
        </p:nvSpPr>
        <p:spPr>
          <a:xfrm>
            <a:off x="1413164" y="2196193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00C99-8859-1DEF-CAF4-C30CE64E9B0C}"/>
              </a:ext>
            </a:extLst>
          </p:cNvPr>
          <p:cNvSpPr/>
          <p:nvPr/>
        </p:nvSpPr>
        <p:spPr>
          <a:xfrm>
            <a:off x="1413164" y="2963690"/>
            <a:ext cx="3406486" cy="269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5">
            <a:extLst>
              <a:ext uri="{FF2B5EF4-FFF2-40B4-BE49-F238E27FC236}">
                <a16:creationId xmlns:a16="http://schemas.microsoft.com/office/drawing/2014/main" id="{4E95078D-A881-1E9E-C058-7F59F1F84F03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6CCD68B-ECA7-6FCC-DF3B-1BFF3CF2A044}"/>
              </a:ext>
            </a:extLst>
          </p:cNvPr>
          <p:cNvSpPr/>
          <p:nvPr/>
        </p:nvSpPr>
        <p:spPr>
          <a:xfrm>
            <a:off x="365139" y="1084616"/>
            <a:ext cx="11435342" cy="5271338"/>
          </a:xfrm>
          <a:prstGeom prst="roundRect">
            <a:avLst>
              <a:gd name="adj" fmla="val 8206"/>
            </a:avLst>
          </a:prstGeom>
          <a:noFill/>
          <a:ln w="28575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TextShape 1">
            <a:extLst>
              <a:ext uri="{FF2B5EF4-FFF2-40B4-BE49-F238E27FC236}">
                <a16:creationId xmlns:a16="http://schemas.microsoft.com/office/drawing/2014/main" id="{29908BAC-C8B9-5CD6-0CEB-14EE87BB573F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E475CC7-CC8F-79B6-A46E-52BE0CCC3981}"/>
              </a:ext>
            </a:extLst>
          </p:cNvPr>
          <p:cNvCxnSpPr>
            <a:cxnSpLocks/>
          </p:cNvCxnSpPr>
          <p:nvPr/>
        </p:nvCxnSpPr>
        <p:spPr>
          <a:xfrm>
            <a:off x="6021266" y="1233410"/>
            <a:ext cx="47069" cy="4831301"/>
          </a:xfrm>
          <a:prstGeom prst="line">
            <a:avLst/>
          </a:prstGeom>
          <a:ln w="28575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차트 94">
            <a:extLst>
              <a:ext uri="{FF2B5EF4-FFF2-40B4-BE49-F238E27FC236}">
                <a16:creationId xmlns:a16="http://schemas.microsoft.com/office/drawing/2014/main" id="{A5CE1807-10EA-1C1F-5ECF-50F520FEF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145618"/>
              </p:ext>
            </p:extLst>
          </p:nvPr>
        </p:nvGraphicFramePr>
        <p:xfrm>
          <a:off x="588285" y="1466813"/>
          <a:ext cx="1903553" cy="194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BF2BAE96-507A-51CF-6F6D-B7AD825A8750}"/>
              </a:ext>
            </a:extLst>
          </p:cNvPr>
          <p:cNvSpPr txBox="1"/>
          <p:nvPr/>
        </p:nvSpPr>
        <p:spPr>
          <a:xfrm>
            <a:off x="2314379" y="1556241"/>
            <a:ext cx="1040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3.1%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339459BF-102A-3FB4-3AC7-2AB947ADF0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862716"/>
              </p:ext>
            </p:extLst>
          </p:nvPr>
        </p:nvGraphicFramePr>
        <p:xfrm>
          <a:off x="2885786" y="1452997"/>
          <a:ext cx="1097121" cy="195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93C2705D-F23B-AEDE-7CCB-7D825B05EBEA}"/>
              </a:ext>
            </a:extLst>
          </p:cNvPr>
          <p:cNvSpPr txBox="1"/>
          <p:nvPr/>
        </p:nvSpPr>
        <p:spPr>
          <a:xfrm>
            <a:off x="3306949" y="1398183"/>
            <a:ext cx="8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36.0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graphicFrame>
        <p:nvGraphicFramePr>
          <p:cNvPr id="99" name="차트 98">
            <a:extLst>
              <a:ext uri="{FF2B5EF4-FFF2-40B4-BE49-F238E27FC236}">
                <a16:creationId xmlns:a16="http://schemas.microsoft.com/office/drawing/2014/main" id="{CFA12823-2C2B-B397-97AF-005404DC2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777946"/>
              </p:ext>
            </p:extLst>
          </p:nvPr>
        </p:nvGraphicFramePr>
        <p:xfrm>
          <a:off x="6229761" y="1200659"/>
          <a:ext cx="3419193" cy="1858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0" name="TextShape 1">
            <a:extLst>
              <a:ext uri="{FF2B5EF4-FFF2-40B4-BE49-F238E27FC236}">
                <a16:creationId xmlns:a16="http://schemas.microsoft.com/office/drawing/2014/main" id="{328B9E2D-15B7-EB8D-0C39-D7647439C528}"/>
              </a:ext>
            </a:extLst>
          </p:cNvPr>
          <p:cNvSpPr txBox="1"/>
          <p:nvPr/>
        </p:nvSpPr>
        <p:spPr>
          <a:xfrm>
            <a:off x="835190" y="890272"/>
            <a:ext cx="844410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1" name="TextShape 1">
            <a:extLst>
              <a:ext uri="{FF2B5EF4-FFF2-40B4-BE49-F238E27FC236}">
                <a16:creationId xmlns:a16="http://schemas.microsoft.com/office/drawing/2014/main" id="{FB6E4930-A870-6F72-4EB0-AA9F947157D2}"/>
              </a:ext>
            </a:extLst>
          </p:cNvPr>
          <p:cNvSpPr txBox="1"/>
          <p:nvPr/>
        </p:nvSpPr>
        <p:spPr>
          <a:xfrm>
            <a:off x="1407900" y="1137564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남녀 비율과 각 결제 금액 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1D5C3E1-A6BB-9668-27D0-A4B8F3A9DDAC}"/>
              </a:ext>
            </a:extLst>
          </p:cNvPr>
          <p:cNvSpPr txBox="1"/>
          <p:nvPr/>
        </p:nvSpPr>
        <p:spPr>
          <a:xfrm>
            <a:off x="6430848" y="116517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 결제금액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Shape 1">
            <a:extLst>
              <a:ext uri="{FF2B5EF4-FFF2-40B4-BE49-F238E27FC236}">
                <a16:creationId xmlns:a16="http://schemas.microsoft.com/office/drawing/2014/main" id="{339A48BB-F350-B6DA-8405-6CE68FE14E3F}"/>
              </a:ext>
            </a:extLst>
          </p:cNvPr>
          <p:cNvSpPr txBox="1"/>
          <p:nvPr/>
        </p:nvSpPr>
        <p:spPr>
          <a:xfrm>
            <a:off x="6228457" y="914596"/>
            <a:ext cx="1310668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5FA46BE-BD62-4413-4E6C-C1FC8F6E7D81}"/>
              </a:ext>
            </a:extLst>
          </p:cNvPr>
          <p:cNvSpPr txBox="1"/>
          <p:nvPr/>
        </p:nvSpPr>
        <p:spPr>
          <a:xfrm>
            <a:off x="4096841" y="1941774"/>
            <a:ext cx="181384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남녀 고객의 비율과 결제 금액이 </a:t>
            </a:r>
            <a:r>
              <a:rPr lang="en-US" altLang="ko-KR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</a:t>
            </a:r>
            <a:r>
              <a:rPr lang="ko-KR" altLang="en-US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이상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차이 난다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340455-34A0-C93B-05BD-88DC55EDCE04}"/>
              </a:ext>
            </a:extLst>
          </p:cNvPr>
          <p:cNvSpPr txBox="1"/>
          <p:nvPr/>
        </p:nvSpPr>
        <p:spPr>
          <a:xfrm>
            <a:off x="9561842" y="1498303"/>
            <a:ext cx="2070904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군별로 </a:t>
            </a:r>
            <a:r>
              <a:rPr lang="ko-KR" altLang="en-US" sz="1200" b="0" strike="noStrike" spc="-1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결제금액이 월등하게 높고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다음은 티슈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순이다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DC2A7-818C-B49F-B60F-DE6E07930BB3}"/>
              </a:ext>
            </a:extLst>
          </p:cNvPr>
          <p:cNvSpPr txBox="1"/>
          <p:nvPr/>
        </p:nvSpPr>
        <p:spPr>
          <a:xfrm>
            <a:off x="549235" y="584509"/>
            <a:ext cx="1143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기저귀의 매출액이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억으로 총 매출액의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48.9%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차지하므로 기저귀의 단계를 세분화해서 고객에게 추천</a:t>
            </a: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9F9359D3-AB44-A46C-387A-7135AC824120}"/>
              </a:ext>
            </a:extLst>
          </p:cNvPr>
          <p:cNvSpPr/>
          <p:nvPr/>
        </p:nvSpPr>
        <p:spPr>
          <a:xfrm rot="16200000">
            <a:off x="3396009" y="2275920"/>
            <a:ext cx="1327436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5090D50-9865-B9FF-4558-256D7A71F238}"/>
              </a:ext>
            </a:extLst>
          </p:cNvPr>
          <p:cNvGrpSpPr/>
          <p:nvPr/>
        </p:nvGrpSpPr>
        <p:grpSpPr>
          <a:xfrm>
            <a:off x="9187288" y="3094230"/>
            <a:ext cx="2511644" cy="3133615"/>
            <a:chOff x="2748974" y="2548377"/>
            <a:chExt cx="3068408" cy="348607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69CCCE63-B859-E911-EAEC-700C75C8D19A}"/>
                </a:ext>
              </a:extLst>
            </p:cNvPr>
            <p:cNvSpPr/>
            <p:nvPr/>
          </p:nvSpPr>
          <p:spPr>
            <a:xfrm>
              <a:off x="2811795" y="3828056"/>
              <a:ext cx="951802" cy="3865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09EBC12-3E55-0580-1ED1-112818F5BAEA}"/>
                </a:ext>
              </a:extLst>
            </p:cNvPr>
            <p:cNvSpPr/>
            <p:nvPr/>
          </p:nvSpPr>
          <p:spPr>
            <a:xfrm>
              <a:off x="2748974" y="3300535"/>
              <a:ext cx="967434" cy="36964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345EFBAA-371E-387F-DB51-C4176638524E}"/>
                </a:ext>
              </a:extLst>
            </p:cNvPr>
            <p:cNvSpPr/>
            <p:nvPr/>
          </p:nvSpPr>
          <p:spPr>
            <a:xfrm>
              <a:off x="2811796" y="2748944"/>
              <a:ext cx="1156879" cy="3696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2" name="제주도">
              <a:extLst>
                <a:ext uri="{FF2B5EF4-FFF2-40B4-BE49-F238E27FC236}">
                  <a16:creationId xmlns:a16="http://schemas.microsoft.com/office/drawing/2014/main" id="{0E066981-F438-58FB-266F-B5CE8B49703B}"/>
                </a:ext>
              </a:extLst>
            </p:cNvPr>
            <p:cNvSpPr/>
            <p:nvPr/>
          </p:nvSpPr>
          <p:spPr>
            <a:xfrm>
              <a:off x="3953794" y="5792173"/>
              <a:ext cx="431131" cy="242279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광주광역시">
              <a:extLst>
                <a:ext uri="{FF2B5EF4-FFF2-40B4-BE49-F238E27FC236}">
                  <a16:creationId xmlns:a16="http://schemas.microsoft.com/office/drawing/2014/main" id="{609FC5D1-E1F6-26E7-EABF-0EF15D7494D8}"/>
                </a:ext>
              </a:extLst>
            </p:cNvPr>
            <p:cNvSpPr/>
            <p:nvPr/>
          </p:nvSpPr>
          <p:spPr>
            <a:xfrm>
              <a:off x="4246542" y="4852088"/>
              <a:ext cx="172867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전라북도">
              <a:extLst>
                <a:ext uri="{FF2B5EF4-FFF2-40B4-BE49-F238E27FC236}">
                  <a16:creationId xmlns:a16="http://schemas.microsoft.com/office/drawing/2014/main" id="{25C2CDF2-57D8-F371-66F0-153EACC0DDB6}"/>
                </a:ext>
              </a:extLst>
            </p:cNvPr>
            <p:cNvSpPr/>
            <p:nvPr/>
          </p:nvSpPr>
          <p:spPr>
            <a:xfrm>
              <a:off x="3995530" y="4250518"/>
              <a:ext cx="917319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전라남도">
              <a:extLst>
                <a:ext uri="{FF2B5EF4-FFF2-40B4-BE49-F238E27FC236}">
                  <a16:creationId xmlns:a16="http://schemas.microsoft.com/office/drawing/2014/main" id="{678987BA-3A07-1295-9370-40AA849796F5}"/>
                </a:ext>
              </a:extLst>
            </p:cNvPr>
            <p:cNvSpPr/>
            <p:nvPr/>
          </p:nvSpPr>
          <p:spPr>
            <a:xfrm>
              <a:off x="3753860" y="4700003"/>
              <a:ext cx="1090021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부산광역시">
              <a:extLst>
                <a:ext uri="{FF2B5EF4-FFF2-40B4-BE49-F238E27FC236}">
                  <a16:creationId xmlns:a16="http://schemas.microsoft.com/office/drawing/2014/main" id="{9B8090FF-A691-31D8-4EAE-366421D0B73B}"/>
                </a:ext>
              </a:extLst>
            </p:cNvPr>
            <p:cNvSpPr/>
            <p:nvPr/>
          </p:nvSpPr>
          <p:spPr>
            <a:xfrm>
              <a:off x="5423014" y="4774425"/>
              <a:ext cx="228663" cy="201161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울산광역시">
              <a:extLst>
                <a:ext uri="{FF2B5EF4-FFF2-40B4-BE49-F238E27FC236}">
                  <a16:creationId xmlns:a16="http://schemas.microsoft.com/office/drawing/2014/main" id="{7710FFCE-948B-9CB5-FBA4-BAE1E393447E}"/>
                </a:ext>
              </a:extLst>
            </p:cNvPr>
            <p:cNvSpPr/>
            <p:nvPr/>
          </p:nvSpPr>
          <p:spPr>
            <a:xfrm>
              <a:off x="5498496" y="4552042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대구광역시">
              <a:extLst>
                <a:ext uri="{FF2B5EF4-FFF2-40B4-BE49-F238E27FC236}">
                  <a16:creationId xmlns:a16="http://schemas.microsoft.com/office/drawing/2014/main" id="{75D94A45-C4B9-E5E7-DB08-53AC9BCD7BCA}"/>
                </a:ext>
              </a:extLst>
            </p:cNvPr>
            <p:cNvSpPr/>
            <p:nvPr/>
          </p:nvSpPr>
          <p:spPr>
            <a:xfrm>
              <a:off x="5159717" y="4328772"/>
              <a:ext cx="210904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경상북도">
              <a:extLst>
                <a:ext uri="{FF2B5EF4-FFF2-40B4-BE49-F238E27FC236}">
                  <a16:creationId xmlns:a16="http://schemas.microsoft.com/office/drawing/2014/main" id="{B950984E-DEF7-8773-E6C0-D3DA031113E6}"/>
                </a:ext>
              </a:extLst>
            </p:cNvPr>
            <p:cNvSpPr/>
            <p:nvPr/>
          </p:nvSpPr>
          <p:spPr>
            <a:xfrm>
              <a:off x="4839855" y="3596011"/>
              <a:ext cx="977527" cy="104834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경상남도">
              <a:extLst>
                <a:ext uri="{FF2B5EF4-FFF2-40B4-BE49-F238E27FC236}">
                  <a16:creationId xmlns:a16="http://schemas.microsoft.com/office/drawing/2014/main" id="{61D0AC5D-24AD-ADC7-E4CA-A38BE4D7AA37}"/>
                </a:ext>
              </a:extLst>
            </p:cNvPr>
            <p:cNvSpPr/>
            <p:nvPr/>
          </p:nvSpPr>
          <p:spPr>
            <a:xfrm>
              <a:off x="4751725" y="4420390"/>
              <a:ext cx="854467" cy="80248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1" name="세종특별자치시">
              <a:extLst>
                <a:ext uri="{FF2B5EF4-FFF2-40B4-BE49-F238E27FC236}">
                  <a16:creationId xmlns:a16="http://schemas.microsoft.com/office/drawing/2014/main" id="{9DB63A60-B354-91A4-5D28-569519DAF4F1}"/>
                </a:ext>
              </a:extLst>
            </p:cNvPr>
            <p:cNvSpPr/>
            <p:nvPr/>
          </p:nvSpPr>
          <p:spPr>
            <a:xfrm>
              <a:off x="4471507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2" name="대전광역시">
              <a:extLst>
                <a:ext uri="{FF2B5EF4-FFF2-40B4-BE49-F238E27FC236}">
                  <a16:creationId xmlns:a16="http://schemas.microsoft.com/office/drawing/2014/main" id="{5E7D2D5A-7001-A095-FC70-FCB76E07EFC8}"/>
                </a:ext>
              </a:extLst>
            </p:cNvPr>
            <p:cNvSpPr/>
            <p:nvPr/>
          </p:nvSpPr>
          <p:spPr>
            <a:xfrm>
              <a:off x="4575848" y="4024156"/>
              <a:ext cx="108783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3" name="충청북도">
              <a:extLst>
                <a:ext uri="{FF2B5EF4-FFF2-40B4-BE49-F238E27FC236}">
                  <a16:creationId xmlns:a16="http://schemas.microsoft.com/office/drawing/2014/main" id="{117FFAC4-D6EA-FC89-35F4-1CCE784070D2}"/>
                </a:ext>
              </a:extLst>
            </p:cNvPr>
            <p:cNvSpPr/>
            <p:nvPr/>
          </p:nvSpPr>
          <p:spPr>
            <a:xfrm>
              <a:off x="4547877" y="3513956"/>
              <a:ext cx="758956" cy="821745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4" name="충청남도">
              <a:extLst>
                <a:ext uri="{FF2B5EF4-FFF2-40B4-BE49-F238E27FC236}">
                  <a16:creationId xmlns:a16="http://schemas.microsoft.com/office/drawing/2014/main" id="{17BB05E3-CFB9-477D-4977-75DEC01E2F9E}"/>
                </a:ext>
              </a:extLst>
            </p:cNvPr>
            <p:cNvSpPr/>
            <p:nvPr/>
          </p:nvSpPr>
          <p:spPr>
            <a:xfrm>
              <a:off x="3928041" y="3616527"/>
              <a:ext cx="809869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5" name="강원도">
              <a:extLst>
                <a:ext uri="{FF2B5EF4-FFF2-40B4-BE49-F238E27FC236}">
                  <a16:creationId xmlns:a16="http://schemas.microsoft.com/office/drawing/2014/main" id="{D64D99A2-403A-9B79-5B74-0DE880E715A8}"/>
                </a:ext>
              </a:extLst>
            </p:cNvPr>
            <p:cNvSpPr/>
            <p:nvPr/>
          </p:nvSpPr>
          <p:spPr>
            <a:xfrm>
              <a:off x="4407569" y="2548377"/>
              <a:ext cx="1358662" cy="1363484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6" name="경기도">
              <a:extLst>
                <a:ext uri="{FF2B5EF4-FFF2-40B4-BE49-F238E27FC236}">
                  <a16:creationId xmlns:a16="http://schemas.microsoft.com/office/drawing/2014/main" id="{5B893A46-227D-F295-7A42-96A8AC71B039}"/>
                </a:ext>
              </a:extLst>
            </p:cNvPr>
            <p:cNvSpPr/>
            <p:nvPr/>
          </p:nvSpPr>
          <p:spPr>
            <a:xfrm>
              <a:off x="4155965" y="2834869"/>
              <a:ext cx="705972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7" name="인천광역시">
              <a:extLst>
                <a:ext uri="{FF2B5EF4-FFF2-40B4-BE49-F238E27FC236}">
                  <a16:creationId xmlns:a16="http://schemas.microsoft.com/office/drawing/2014/main" id="{A5757FD5-EA52-863A-2E04-A538F9D2D88D}"/>
                </a:ext>
              </a:extLst>
            </p:cNvPr>
            <p:cNvSpPr/>
            <p:nvPr/>
          </p:nvSpPr>
          <p:spPr>
            <a:xfrm>
              <a:off x="3990862" y="3097781"/>
              <a:ext cx="301858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8" name="서울특별시">
              <a:extLst>
                <a:ext uri="{FF2B5EF4-FFF2-40B4-BE49-F238E27FC236}">
                  <a16:creationId xmlns:a16="http://schemas.microsoft.com/office/drawing/2014/main" id="{1EE00B27-FC65-0534-EE04-F3FC3626FE42}"/>
                </a:ext>
              </a:extLst>
            </p:cNvPr>
            <p:cNvSpPr/>
            <p:nvPr/>
          </p:nvSpPr>
          <p:spPr>
            <a:xfrm>
              <a:off x="4308999" y="3197845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D2AFEEF3-5FA7-D196-5D08-D79C6FE1E33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34" y="3959085"/>
              <a:ext cx="768544" cy="25840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7C7E0CF-46A6-6743-4189-759488D1E851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67" y="3438275"/>
              <a:ext cx="816383" cy="71121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A970F20-CC8A-0637-B663-441094FB4FE3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15" y="2929348"/>
              <a:ext cx="455326" cy="36247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2" name="TextShape 1">
            <a:extLst>
              <a:ext uri="{FF2B5EF4-FFF2-40B4-BE49-F238E27FC236}">
                <a16:creationId xmlns:a16="http://schemas.microsoft.com/office/drawing/2014/main" id="{C77025ED-69BC-9DBF-F0B9-512CA2BE178A}"/>
              </a:ext>
            </a:extLst>
          </p:cNvPr>
          <p:cNvSpPr txBox="1"/>
          <p:nvPr/>
        </p:nvSpPr>
        <p:spPr>
          <a:xfrm>
            <a:off x="1313600" y="358665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등급 별 매출 비율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33" name="차트 132">
            <a:extLst>
              <a:ext uri="{FF2B5EF4-FFF2-40B4-BE49-F238E27FC236}">
                <a16:creationId xmlns:a16="http://schemas.microsoft.com/office/drawing/2014/main" id="{B85235DF-416F-AE14-64DA-D527279CA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673442"/>
              </p:ext>
            </p:extLst>
          </p:nvPr>
        </p:nvGraphicFramePr>
        <p:xfrm>
          <a:off x="3244885" y="3844145"/>
          <a:ext cx="2328036" cy="203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068A1BD9-DDCA-9A14-2D7C-98A60FAFD525}"/>
              </a:ext>
            </a:extLst>
          </p:cNvPr>
          <p:cNvSpPr txBox="1"/>
          <p:nvPr/>
        </p:nvSpPr>
        <p:spPr>
          <a:xfrm>
            <a:off x="499158" y="5550971"/>
            <a:ext cx="536384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등급을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개로 세분화한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상위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등급이 전체 매출의 </a:t>
            </a:r>
            <a:r>
              <a:rPr lang="en-US" altLang="ko-KR" sz="1200" spc="-1" dirty="0">
                <a:solidFill>
                  <a:schemeClr val="accent5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</a:t>
            </a:r>
            <a:r>
              <a:rPr lang="ko-KR" altLang="en-US" sz="1200" spc="-1" dirty="0">
                <a:solidFill>
                  <a:schemeClr val="accent5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이상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차지하고 있다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56EF503-7884-B244-4ADE-1E30423E9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74" y="4075063"/>
            <a:ext cx="1902908" cy="1416914"/>
          </a:xfrm>
          <a:prstGeom prst="rect">
            <a:avLst/>
          </a:prstGeom>
        </p:spPr>
      </p:pic>
      <p:graphicFrame>
        <p:nvGraphicFramePr>
          <p:cNvPr id="136" name="표 30">
            <a:extLst>
              <a:ext uri="{FF2B5EF4-FFF2-40B4-BE49-F238E27FC236}">
                <a16:creationId xmlns:a16="http://schemas.microsoft.com/office/drawing/2014/main" id="{87735384-4880-5C13-DE36-F5971224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10219"/>
              </p:ext>
            </p:extLst>
          </p:nvPr>
        </p:nvGraphicFramePr>
        <p:xfrm>
          <a:off x="6257467" y="3683627"/>
          <a:ext cx="1404965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70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경상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55212"/>
                  </a:ext>
                </a:extLst>
              </a:tr>
            </a:tbl>
          </a:graphicData>
        </a:graphic>
      </p:graphicFrame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FFA9D4C2-3E10-8039-3531-CC7E6D172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77637"/>
              </p:ext>
            </p:extLst>
          </p:nvPr>
        </p:nvGraphicFramePr>
        <p:xfrm>
          <a:off x="7662693" y="3934680"/>
          <a:ext cx="1404965" cy="1557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143739024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3536020347"/>
                    </a:ext>
                  </a:extLst>
                </a:gridCol>
              </a:tblGrid>
              <a:tr h="26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6099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73419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781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97966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광주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72091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4730"/>
                  </a:ext>
                </a:extLst>
              </a:tr>
            </a:tbl>
          </a:graphicData>
        </a:graphic>
      </p:graphicFrame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1ED34F25-FD52-A2A7-87E1-1237D0273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92436"/>
              </p:ext>
            </p:extLst>
          </p:nvPr>
        </p:nvGraphicFramePr>
        <p:xfrm>
          <a:off x="7662693" y="3683627"/>
          <a:ext cx="1404965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56862069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45888655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1865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1F5200F3-9884-DDF5-257D-9AA2E20A90E7}"/>
              </a:ext>
            </a:extLst>
          </p:cNvPr>
          <p:cNvSpPr txBox="1"/>
          <p:nvPr/>
        </p:nvSpPr>
        <p:spPr>
          <a:xfrm>
            <a:off x="6224332" y="5579542"/>
            <a:ext cx="358017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순위는 경기도가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그 다음은 충청도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 순이다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0" name="TextShape 1">
            <a:extLst>
              <a:ext uri="{FF2B5EF4-FFF2-40B4-BE49-F238E27FC236}">
                <a16:creationId xmlns:a16="http://schemas.microsoft.com/office/drawing/2014/main" id="{53F1D6C1-8DD5-FE5A-3931-3ABC1B3CCC96}"/>
              </a:ext>
            </a:extLst>
          </p:cNvPr>
          <p:cNvSpPr txBox="1"/>
          <p:nvPr/>
        </p:nvSpPr>
        <p:spPr>
          <a:xfrm>
            <a:off x="6734321" y="3269190"/>
            <a:ext cx="192104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매출액 </a:t>
            </a:r>
            <a:r>
              <a:rPr lang="en-US" altLang="ko-KR" sz="11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1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B099C11-8792-1D02-9C72-2A306014A91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BA4195-E4CF-7022-D562-766119790970}"/>
              </a:ext>
            </a:extLst>
          </p:cNvPr>
          <p:cNvGrpSpPr/>
          <p:nvPr/>
        </p:nvGrpSpPr>
        <p:grpSpPr>
          <a:xfrm>
            <a:off x="411987" y="1151595"/>
            <a:ext cx="3983086" cy="1758246"/>
            <a:chOff x="838200" y="470357"/>
            <a:chExt cx="10972800" cy="48437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BBEA-D330-80A5-8C99-934E770492B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389BFF8-E445-575A-800A-14A4EF49CFF9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6014459F-BCF3-0E48-C9D0-A07620E64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CBA4B03F-3BCE-756A-839A-C839BEC3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7231895-B629-A50E-7AA1-837DDD718654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6E47A66-0588-660B-F8E7-AE4DCEE97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4408E1CA-8391-75FD-B8DD-1A499B5D6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5007146-EFF9-4B4A-2FB9-74FE2512B336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2591F4D-2D8F-70E0-B65C-6EEF7C7E4ACB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F7B28ADE-34C5-64AC-576D-B73019B18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70"/>
          <a:stretch/>
        </p:blipFill>
        <p:spPr>
          <a:xfrm>
            <a:off x="6626818" y="1256595"/>
            <a:ext cx="2385368" cy="16611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956D751-580C-4F4B-5EF8-AB290C340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842"/>
          <a:stretch/>
        </p:blipFill>
        <p:spPr>
          <a:xfrm>
            <a:off x="7944917" y="4012021"/>
            <a:ext cx="3723082" cy="1880612"/>
          </a:xfrm>
          <a:prstGeom prst="rect">
            <a:avLst/>
          </a:prstGeom>
        </p:spPr>
      </p:pic>
      <p:sp>
        <p:nvSpPr>
          <p:cNvPr id="47" name="TextShape 1">
            <a:extLst>
              <a:ext uri="{FF2B5EF4-FFF2-40B4-BE49-F238E27FC236}">
                <a16:creationId xmlns:a16="http://schemas.microsoft.com/office/drawing/2014/main" id="{D3B8DF18-3E3C-48D8-6346-4B4242F4BF8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Line 5">
            <a:extLst>
              <a:ext uri="{FF2B5EF4-FFF2-40B4-BE49-F238E27FC236}">
                <a16:creationId xmlns:a16="http://schemas.microsoft.com/office/drawing/2014/main" id="{B889DEF2-4D9A-4C64-EA91-774548F51B8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7">
            <a:extLst>
              <a:ext uri="{FF2B5EF4-FFF2-40B4-BE49-F238E27FC236}">
                <a16:creationId xmlns:a16="http://schemas.microsoft.com/office/drawing/2014/main" id="{24EB179F-02DD-D611-7487-9800DB6EC78B}"/>
              </a:ext>
            </a:extLst>
          </p:cNvPr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33F99-21DB-CF5A-440A-E81929D3992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EF047E-52A0-B891-64AA-C61616BE1DF0}"/>
              </a:ext>
            </a:extLst>
          </p:cNvPr>
          <p:cNvSpPr txBox="1"/>
          <p:nvPr/>
        </p:nvSpPr>
        <p:spPr>
          <a:xfrm>
            <a:off x="426176" y="3316498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주어진 고객 데이터를 바탕으로 잠정적 이탈 가능성 분류 모델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Precision 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잠정적으로 이탈 가능성이 높은 고객을 예측하여 복귀 가능성이 높은 고객을 대상으로 맞춤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028B74-874E-E8FC-2328-BEADBF508BAC}"/>
              </a:ext>
            </a:extLst>
          </p:cNvPr>
          <p:cNvSpPr txBox="1"/>
          <p:nvPr/>
        </p:nvSpPr>
        <p:spPr>
          <a:xfrm>
            <a:off x="348567" y="536856"/>
            <a:ext cx="1137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고객이 신규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구매고객보다 월 평균 구매금액이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이상 높기 때문에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특정하여 재구매를 유도할 개선안이 필요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C25332-0CED-264D-949C-F960427FF3D9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F2B77-A923-6893-3561-5B329E1E3426}"/>
              </a:ext>
            </a:extLst>
          </p:cNvPr>
          <p:cNvSpPr txBox="1"/>
          <p:nvPr/>
        </p:nvSpPr>
        <p:spPr>
          <a:xfrm>
            <a:off x="4318048" y="1531494"/>
            <a:ext cx="2274637" cy="10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4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54.12%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BC13DEB-22F7-F983-E45F-F90B7DF48BF3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9AD336A-3A46-B6D9-D14F-349AC8479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968" y="1346368"/>
            <a:ext cx="2420029" cy="118291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CFD5E1A-53EC-6380-B36F-D6B30341CE99}"/>
              </a:ext>
            </a:extLst>
          </p:cNvPr>
          <p:cNvSpPr txBox="1"/>
          <p:nvPr/>
        </p:nvSpPr>
        <p:spPr>
          <a:xfrm>
            <a:off x="6929377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97EF3036-94A4-58BB-05F6-BEF80D596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sp>
        <p:nvSpPr>
          <p:cNvPr id="60" name="TextShape 1">
            <a:extLst>
              <a:ext uri="{FF2B5EF4-FFF2-40B4-BE49-F238E27FC236}">
                <a16:creationId xmlns:a16="http://schemas.microsoft.com/office/drawing/2014/main" id="{7751EE79-E0D6-AC6C-5DC6-30121FC131A5}"/>
              </a:ext>
            </a:extLst>
          </p:cNvPr>
          <p:cNvSpPr txBox="1"/>
          <p:nvPr/>
        </p:nvSpPr>
        <p:spPr>
          <a:xfrm rot="16200000">
            <a:off x="7359901" y="4731872"/>
            <a:ext cx="973140" cy="4501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 재 구매율</a:t>
            </a:r>
            <a:endParaRPr lang="ko-KR" sz="10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FEF2140B-5F53-7ECB-0B0C-CD0F6A0C80E9}"/>
              </a:ext>
            </a:extLst>
          </p:cNvPr>
          <p:cNvSpPr txBox="1"/>
          <p:nvPr/>
        </p:nvSpPr>
        <p:spPr>
          <a:xfrm>
            <a:off x="10570122" y="5739340"/>
            <a:ext cx="859486" cy="253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분류</a:t>
            </a:r>
            <a:endParaRPr lang="ko-KR" sz="10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DFE1D0-DE00-0769-980B-8B6678DC6EFE}"/>
              </a:ext>
            </a:extLst>
          </p:cNvPr>
          <p:cNvSpPr txBox="1"/>
          <p:nvPr/>
        </p:nvSpPr>
        <p:spPr>
          <a:xfrm>
            <a:off x="426176" y="5428234"/>
            <a:ext cx="957656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가입한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89,130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명의 데이터를 아래와 같이 분류하여 학습함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복귀자 선발을 위해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Precision, F1-score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핵심 지표로 사용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Final Score (f1 score) = 0.649 (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Gradient Boosting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/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Neural Net, SVM, Decision Tree, Random Forest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63" name="표 17">
            <a:extLst>
              <a:ext uri="{FF2B5EF4-FFF2-40B4-BE49-F238E27FC236}">
                <a16:creationId xmlns:a16="http://schemas.microsoft.com/office/drawing/2014/main" id="{D9AD5D9B-606F-84E5-0C28-D596431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83340"/>
              </p:ext>
            </p:extLst>
          </p:nvPr>
        </p:nvGraphicFramePr>
        <p:xfrm>
          <a:off x="505274" y="4155035"/>
          <a:ext cx="2268260" cy="1052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32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  <a:gridCol w="836328">
                  <a:extLst>
                    <a:ext uri="{9D8B030D-6E8A-4147-A177-3AD203B41FA5}">
                      <a16:colId xmlns:a16="http://schemas.microsoft.com/office/drawing/2014/main" val="1859944607"/>
                    </a:ext>
                  </a:extLst>
                </a:gridCol>
              </a:tblGrid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Value</a:t>
                      </a:r>
                      <a:endParaRPr lang="ko-KR" altLang="en-US" sz="14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</a:t>
                      </a:r>
                      <a:r>
                        <a:rPr lang="en-US" altLang="ko-KR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복귀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ED745F8-9407-A0CF-E6D6-7ED228034B1F}"/>
              </a:ext>
            </a:extLst>
          </p:cNvPr>
          <p:cNvSpPr/>
          <p:nvPr/>
        </p:nvSpPr>
        <p:spPr>
          <a:xfrm>
            <a:off x="2904142" y="4154537"/>
            <a:ext cx="4195823" cy="1051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802AF6-6835-4856-F692-98A9D45E4D8B}"/>
              </a:ext>
            </a:extLst>
          </p:cNvPr>
          <p:cNvSpPr txBox="1"/>
          <p:nvPr/>
        </p:nvSpPr>
        <p:spPr>
          <a:xfrm>
            <a:off x="3030038" y="4310924"/>
            <a:ext cx="3927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= 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거주지역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</a:p>
          <a:p>
            <a:pPr lvl="1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        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=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 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(0, 1)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50B2EBE-89AB-1364-1055-34AF5298CA48}"/>
              </a:ext>
            </a:extLst>
          </p:cNvPr>
          <p:cNvSpPr txBox="1"/>
          <p:nvPr/>
        </p:nvSpPr>
        <p:spPr>
          <a:xfrm>
            <a:off x="1315443" y="2898685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B358B-B808-E55D-88F6-80FAC13E617C}"/>
              </a:ext>
            </a:extLst>
          </p:cNvPr>
          <p:cNvSpPr txBox="1"/>
          <p:nvPr/>
        </p:nvSpPr>
        <p:spPr>
          <a:xfrm>
            <a:off x="524001" y="5233922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이탈여부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7AD54F-A96B-E191-D8EF-164F95EB35C0}"/>
              </a:ext>
            </a:extLst>
          </p:cNvPr>
          <p:cNvSpPr txBox="1"/>
          <p:nvPr/>
        </p:nvSpPr>
        <p:spPr>
          <a:xfrm>
            <a:off x="8965955" y="6040460"/>
            <a:ext cx="16810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이탈여부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00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6277383" y="1061814"/>
            <a:ext cx="5445298" cy="5338932"/>
          </a:xfrm>
          <a:prstGeom prst="roundRect">
            <a:avLst>
              <a:gd name="adj" fmla="val 3285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70178" y="1034919"/>
            <a:ext cx="3532488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RFM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이용한 고객의 구매력 군집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1C1C9-8FB6-1C35-8137-81DD6370B9F5}"/>
              </a:ext>
            </a:extLst>
          </p:cNvPr>
          <p:cNvSpPr txBox="1"/>
          <p:nvPr/>
        </p:nvSpPr>
        <p:spPr>
          <a:xfrm>
            <a:off x="3109870" y="1428971"/>
            <a:ext cx="2833894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 :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시점을 기준으로 마지막 구매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[ 0.2 0.4 0.6 0.8 1.0 (90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간격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]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 :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구매한 수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[ 0.2 0.4 0.6 0.8 (19’ ~20’.08) ]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 :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 금액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[ 30,000 … … 500,000 100,000 ]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338760" y="1062175"/>
            <a:ext cx="5595325" cy="5338931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A16F32EC-8296-7873-AC3A-4B3769873E46}"/>
              </a:ext>
            </a:extLst>
          </p:cNvPr>
          <p:cNvSpPr txBox="1"/>
          <p:nvPr/>
        </p:nvSpPr>
        <p:spPr>
          <a:xfrm>
            <a:off x="1007635" y="2841972"/>
            <a:ext cx="1554972" cy="3085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표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현황 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</a:t>
            </a:r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003A46B9-E900-CD87-E44B-D81CDCE91355}"/>
              </a:ext>
            </a:extLst>
          </p:cNvPr>
          <p:cNvSpPr txBox="1"/>
          <p:nvPr/>
        </p:nvSpPr>
        <p:spPr>
          <a:xfrm>
            <a:off x="1169998" y="3132785"/>
            <a:ext cx="392451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 등급과 군집화를 이용한 주 소비 그룹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78251AB8-1A6F-2AD1-AEC9-F251F242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861" y="1503286"/>
            <a:ext cx="2636520" cy="139850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219AF77-C7A4-094B-90CA-B1A919945215}"/>
              </a:ext>
            </a:extLst>
          </p:cNvPr>
          <p:cNvSpPr txBox="1"/>
          <p:nvPr/>
        </p:nvSpPr>
        <p:spPr>
          <a:xfrm>
            <a:off x="338760" y="538593"/>
            <a:ext cx="11383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구매력 군집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(RFM)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비구매관련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(K - means)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군집을 이용해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 진행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 등급을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나누고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개인정보와 첫 결제정보를 기반으로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군집화 하여 총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분류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D1201175-FF60-AC77-E39F-9791A5815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" r="90"/>
          <a:stretch/>
        </p:blipFill>
        <p:spPr>
          <a:xfrm>
            <a:off x="6382726" y="1344373"/>
            <a:ext cx="5163744" cy="2727201"/>
          </a:xfrm>
          <a:prstGeom prst="rect">
            <a:avLst/>
          </a:prstGeom>
        </p:spPr>
      </p:pic>
      <p:sp>
        <p:nvSpPr>
          <p:cNvPr id="85" name="TextShape 1">
            <a:extLst>
              <a:ext uri="{FF2B5EF4-FFF2-40B4-BE49-F238E27FC236}">
                <a16:creationId xmlns:a16="http://schemas.microsoft.com/office/drawing/2014/main" id="{BE5AE1C9-9F82-EFC9-410E-8CC631C570A2}"/>
              </a:ext>
            </a:extLst>
          </p:cNvPr>
          <p:cNvSpPr txBox="1"/>
          <p:nvPr/>
        </p:nvSpPr>
        <p:spPr>
          <a:xfrm>
            <a:off x="7277405" y="1072008"/>
            <a:ext cx="3532488" cy="384401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군집에 따른 제품군 추천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EF9902F-E08C-38C1-C2D9-697BFDA96A6B}"/>
              </a:ext>
            </a:extLst>
          </p:cNvPr>
          <p:cNvGrpSpPr/>
          <p:nvPr/>
        </p:nvGrpSpPr>
        <p:grpSpPr>
          <a:xfrm>
            <a:off x="7880113" y="4100102"/>
            <a:ext cx="2327071" cy="496310"/>
            <a:chOff x="2860639" y="3177584"/>
            <a:chExt cx="2327071" cy="496310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1F1E9C0-A7F3-6C55-1F9D-7A599F36E623}"/>
                </a:ext>
              </a:extLst>
            </p:cNvPr>
            <p:cNvCxnSpPr>
              <a:cxnSpLocks/>
            </p:cNvCxnSpPr>
            <p:nvPr/>
          </p:nvCxnSpPr>
          <p:spPr>
            <a:xfrm>
              <a:off x="2983240" y="3336557"/>
              <a:ext cx="33840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B4BEADC-BF69-C560-6938-46C489176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3240" y="3520817"/>
              <a:ext cx="346029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D80E81A-42EB-2ECC-B67B-535104244BBF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338005"/>
              <a:ext cx="346029" cy="0"/>
            </a:xfrm>
            <a:prstGeom prst="line">
              <a:avLst/>
            </a:prstGeom>
            <a:ln w="38100">
              <a:solidFill>
                <a:srgbClr val="F4B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FF0C582-27AF-A099-9F67-70D57E1E4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522265"/>
              <a:ext cx="34602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E5AB685-DFE5-53D4-8E1B-0341F9D787E7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339947"/>
              <a:ext cx="346029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CF88790-5B62-8242-C253-7265675DAAF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524207"/>
              <a:ext cx="346029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55617138-C2E9-26EB-194E-E99C00497F42}"/>
                </a:ext>
              </a:extLst>
            </p:cNvPr>
            <p:cNvSpPr/>
            <p:nvPr/>
          </p:nvSpPr>
          <p:spPr>
            <a:xfrm>
              <a:off x="2860639" y="3177584"/>
              <a:ext cx="2183802" cy="49631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1A61823-2A88-6528-CEA2-9A8CA63EAD31}"/>
                </a:ext>
              </a:extLst>
            </p:cNvPr>
            <p:cNvSpPr txBox="1"/>
            <p:nvPr/>
          </p:nvSpPr>
          <p:spPr>
            <a:xfrm>
              <a:off x="3040140" y="323065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3A92AB6-45BC-638E-0863-769B0892EAEB}"/>
                </a:ext>
              </a:extLst>
            </p:cNvPr>
            <p:cNvSpPr txBox="1"/>
            <p:nvPr/>
          </p:nvSpPr>
          <p:spPr>
            <a:xfrm>
              <a:off x="3040140" y="341316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8E1621-EEEE-CDA4-BA41-BA4F5C6A6BD7}"/>
                </a:ext>
              </a:extLst>
            </p:cNvPr>
            <p:cNvSpPr txBox="1"/>
            <p:nvPr/>
          </p:nvSpPr>
          <p:spPr>
            <a:xfrm>
              <a:off x="3699270" y="322689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B90561-40EB-F3AF-B8AA-07EA239F6CFD}"/>
                </a:ext>
              </a:extLst>
            </p:cNvPr>
            <p:cNvSpPr txBox="1"/>
            <p:nvPr/>
          </p:nvSpPr>
          <p:spPr>
            <a:xfrm>
              <a:off x="3699270" y="341454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CAF6E7-FA86-E90D-5B07-DB9C478003DE}"/>
                </a:ext>
              </a:extLst>
            </p:cNvPr>
            <p:cNvSpPr txBox="1"/>
            <p:nvPr/>
          </p:nvSpPr>
          <p:spPr>
            <a:xfrm>
              <a:off x="4358400" y="322883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A0A60DC-8AA9-5D65-31A1-31C354589054}"/>
                </a:ext>
              </a:extLst>
            </p:cNvPr>
            <p:cNvSpPr txBox="1"/>
            <p:nvPr/>
          </p:nvSpPr>
          <p:spPr>
            <a:xfrm>
              <a:off x="4358400" y="341648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0C1F21D-6157-E12F-A0DB-D76C65167DA4}"/>
              </a:ext>
            </a:extLst>
          </p:cNvPr>
          <p:cNvSpPr txBox="1"/>
          <p:nvPr/>
        </p:nvSpPr>
        <p:spPr>
          <a:xfrm>
            <a:off x="6545336" y="4658779"/>
            <a:ext cx="4909392" cy="1358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확인하고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통해 등급별 차별화된 제품 추천 방안을 제시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 군집 중 구매력이 높은 고객이 구입한 제품군을 구매력이 낮은 고객에게 추천하여 </a:t>
            </a:r>
            <a:r>
              <a:rPr lang="en-US" altLang="ko-KR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2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등급의 상승을 유도</a:t>
            </a:r>
            <a:endParaRPr lang="en-US" altLang="ko-KR" sz="12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D54297-D39B-6828-8EB5-6B6E252A8C90}"/>
              </a:ext>
            </a:extLst>
          </p:cNvPr>
          <p:cNvSpPr txBox="1"/>
          <p:nvPr/>
        </p:nvSpPr>
        <p:spPr>
          <a:xfrm>
            <a:off x="697838" y="5731674"/>
            <a:ext cx="4910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 - means = f( [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개인정보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], [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])</a:t>
            </a:r>
          </a:p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-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개인정보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결혼유무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거주지역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자녀여부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-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구매정보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결제금액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물품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A2BB0DD0-CE95-FE59-3D13-0C346D4E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27" y="3552195"/>
            <a:ext cx="4767307" cy="21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2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FC102E59-9D46-9435-6F2F-79A277BF6155}"/>
              </a:ext>
            </a:extLst>
          </p:cNvPr>
          <p:cNvSpPr txBox="1"/>
          <p:nvPr/>
        </p:nvSpPr>
        <p:spPr>
          <a:xfrm>
            <a:off x="7277746" y="4269709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기간내 유입자의 매출 추이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4889AB-4A2D-D038-1279-AE08127C13F7}"/>
              </a:ext>
            </a:extLst>
          </p:cNvPr>
          <p:cNvSpPr txBox="1"/>
          <p:nvPr/>
        </p:nvSpPr>
        <p:spPr>
          <a:xfrm>
            <a:off x="1426827" y="4232661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구매물품별 </a:t>
            </a:r>
            <a:r>
              <a:rPr lang="ko-KR" altLang="en-US" sz="12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B9525F-5AA9-4FC5-6CB4-59ADE7331009}"/>
              </a:ext>
            </a:extLst>
          </p:cNvPr>
          <p:cNvSpPr txBox="1"/>
          <p:nvPr/>
        </p:nvSpPr>
        <p:spPr>
          <a:xfrm>
            <a:off x="1085470" y="1176128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비율과 수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9AA1E0-391F-ECC9-4DBC-1EEB287FA050}"/>
              </a:ext>
            </a:extLst>
          </p:cNvPr>
          <p:cNvSpPr txBox="1"/>
          <p:nvPr/>
        </p:nvSpPr>
        <p:spPr>
          <a:xfrm>
            <a:off x="11147418" y="6447080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31261672-E8EA-078E-09CA-605623964EB0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TextShape 1">
            <a:extLst>
              <a:ext uri="{FF2B5EF4-FFF2-40B4-BE49-F238E27FC236}">
                <a16:creationId xmlns:a16="http://schemas.microsoft.com/office/drawing/2014/main" id="{8E66A8D6-2CD5-3E61-31ED-A1CC2C4007D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특성과 프로모션 설정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7710123-230F-D885-7C2A-DCD50E232CB4}"/>
              </a:ext>
            </a:extLst>
          </p:cNvPr>
          <p:cNvSpPr/>
          <p:nvPr/>
        </p:nvSpPr>
        <p:spPr>
          <a:xfrm>
            <a:off x="338760" y="1159961"/>
            <a:ext cx="11378900" cy="2509796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A377F5-75E2-8A21-6655-EE024EB8D81E}"/>
              </a:ext>
            </a:extLst>
          </p:cNvPr>
          <p:cNvSpPr txBox="1"/>
          <p:nvPr/>
        </p:nvSpPr>
        <p:spPr>
          <a:xfrm>
            <a:off x="338760" y="568584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프로모션을 진행할 시 가입자 수가 급격하게 증가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인터넷 블로그에서 주기적인 프로모션을 통해 신규고객을 유치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472780-50D9-B56A-10D6-5F51D3EFAA4B}"/>
              </a:ext>
            </a:extLst>
          </p:cNvPr>
          <p:cNvSpPr txBox="1"/>
          <p:nvPr/>
        </p:nvSpPr>
        <p:spPr>
          <a:xfrm>
            <a:off x="330871" y="3702033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구매한</a:t>
            </a:r>
            <a:r>
              <a:rPr lang="ko-KR" altLang="en-US" sz="14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잔존율이 가장 높은 것을 확인할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 프로모션 기간 내 유입자의 매출 추이는 프로모션 이후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달이 지나면 점차 줄어듦을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프로모션 품목으로 설정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주기는 </a:t>
            </a:r>
            <a:r>
              <a:rPr lang="en-US" altLang="ko-KR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달로 설정</a:t>
            </a:r>
            <a:r>
              <a:rPr lang="en-US" altLang="ko-KR" sz="1400" b="1" dirty="0"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1AF5F0-33C7-CB8F-481F-094834F9D781}"/>
              </a:ext>
            </a:extLst>
          </p:cNvPr>
          <p:cNvSpPr/>
          <p:nvPr/>
        </p:nvSpPr>
        <p:spPr>
          <a:xfrm>
            <a:off x="427153" y="4237852"/>
            <a:ext cx="11378900" cy="2163254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8D945C6-C2D2-A508-BF69-D2ED5774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1" y="1250873"/>
            <a:ext cx="2216724" cy="1835016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D5F706D-1E31-B776-6F17-4A6C3294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60" y="1502354"/>
            <a:ext cx="2698794" cy="1530639"/>
          </a:xfrm>
          <a:prstGeom prst="rect">
            <a:avLst/>
          </a:prstGeom>
        </p:spPr>
      </p:pic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BC478A8-842C-CD9A-9E7D-CBD2D85312A3}"/>
              </a:ext>
            </a:extLst>
          </p:cNvPr>
          <p:cNvCxnSpPr>
            <a:cxnSpLocks/>
          </p:cNvCxnSpPr>
          <p:nvPr/>
        </p:nvCxnSpPr>
        <p:spPr>
          <a:xfrm>
            <a:off x="5677744" y="1374098"/>
            <a:ext cx="0" cy="2137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A114FA1-C048-1752-A1D9-474D63FF11C5}"/>
              </a:ext>
            </a:extLst>
          </p:cNvPr>
          <p:cNvCxnSpPr>
            <a:cxnSpLocks/>
          </p:cNvCxnSpPr>
          <p:nvPr/>
        </p:nvCxnSpPr>
        <p:spPr>
          <a:xfrm>
            <a:off x="6075835" y="4359493"/>
            <a:ext cx="0" cy="18504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1" name="표 18">
            <a:extLst>
              <a:ext uri="{FF2B5EF4-FFF2-40B4-BE49-F238E27FC236}">
                <a16:creationId xmlns:a16="http://schemas.microsoft.com/office/drawing/2014/main" id="{A8DA57F1-124A-7E96-8CBC-EE511DDD5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7259"/>
              </p:ext>
            </p:extLst>
          </p:nvPr>
        </p:nvGraphicFramePr>
        <p:xfrm>
          <a:off x="2475324" y="1517984"/>
          <a:ext cx="2936536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46">
                  <a:extLst>
                    <a:ext uri="{9D8B030D-6E8A-4147-A177-3AD203B41FA5}">
                      <a16:colId xmlns:a16="http://schemas.microsoft.com/office/drawing/2014/main" val="51274272"/>
                    </a:ext>
                  </a:extLst>
                </a:gridCol>
                <a:gridCol w="1609493">
                  <a:extLst>
                    <a:ext uri="{9D8B030D-6E8A-4147-A177-3AD203B41FA5}">
                      <a16:colId xmlns:a16="http://schemas.microsoft.com/office/drawing/2014/main" val="1330363388"/>
                    </a:ext>
                  </a:extLst>
                </a:gridCol>
                <a:gridCol w="756697">
                  <a:extLst>
                    <a:ext uri="{9D8B030D-6E8A-4147-A177-3AD203B41FA5}">
                      <a16:colId xmlns:a16="http://schemas.microsoft.com/office/drawing/2014/main" val="4178930989"/>
                    </a:ext>
                  </a:extLst>
                </a:gridCol>
              </a:tblGrid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66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인스타그램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511834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네이버 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75195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지인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03517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기타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인터넷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0619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91B1B09-ED91-7FCD-B59C-9D3733691C35}"/>
              </a:ext>
            </a:extLst>
          </p:cNvPr>
          <p:cNvSpPr txBox="1"/>
          <p:nvPr/>
        </p:nvSpPr>
        <p:spPr>
          <a:xfrm>
            <a:off x="886852" y="3268227"/>
            <a:ext cx="433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가입자 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90%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이상의 고객이 인터넷을 통해 유입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926209-5F8C-C036-37CF-5F7C14B3259F}"/>
              </a:ext>
            </a:extLst>
          </p:cNvPr>
          <p:cNvSpPr txBox="1"/>
          <p:nvPr/>
        </p:nvSpPr>
        <p:spPr>
          <a:xfrm>
            <a:off x="6819052" y="1171941"/>
            <a:ext cx="3757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주별 가입자 수와 이벤트 기간 및 내용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4" name="표 28">
            <a:extLst>
              <a:ext uri="{FF2B5EF4-FFF2-40B4-BE49-F238E27FC236}">
                <a16:creationId xmlns:a16="http://schemas.microsoft.com/office/drawing/2014/main" id="{2F19E079-032A-993F-8E2D-D4F8D2ABE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596641"/>
              </p:ext>
            </p:extLst>
          </p:nvPr>
        </p:nvGraphicFramePr>
        <p:xfrm>
          <a:off x="8767133" y="1559692"/>
          <a:ext cx="2778840" cy="129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007">
                  <a:extLst>
                    <a:ext uri="{9D8B030D-6E8A-4147-A177-3AD203B41FA5}">
                      <a16:colId xmlns:a16="http://schemas.microsoft.com/office/drawing/2014/main" val="2093131446"/>
                    </a:ext>
                  </a:extLst>
                </a:gridCol>
                <a:gridCol w="1116460">
                  <a:extLst>
                    <a:ext uri="{9D8B030D-6E8A-4147-A177-3AD203B41FA5}">
                      <a16:colId xmlns:a16="http://schemas.microsoft.com/office/drawing/2014/main" val="3281060994"/>
                    </a:ext>
                  </a:extLst>
                </a:gridCol>
                <a:gridCol w="853373">
                  <a:extLst>
                    <a:ext uri="{9D8B030D-6E8A-4147-A177-3AD203B41FA5}">
                      <a16:colId xmlns:a16="http://schemas.microsoft.com/office/drawing/2014/main" val="2319226904"/>
                    </a:ext>
                  </a:extLst>
                </a:gridCol>
              </a:tblGrid>
              <a:tr h="454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이벤트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제공된 포인트 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점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가입자 수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14154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1,963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17639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1,424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49275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1,968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08466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05765FCB-49F0-D6C7-1665-78E375919F4B}"/>
              </a:ext>
            </a:extLst>
          </p:cNvPr>
          <p:cNvSpPr txBox="1"/>
          <p:nvPr/>
        </p:nvSpPr>
        <p:spPr>
          <a:xfrm>
            <a:off x="6442668" y="3265991"/>
            <a:ext cx="5037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중 신규 가입자 수의 폭발적인 증가를 확인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FAA197-468F-7B65-A3CE-C653A2905D93}"/>
              </a:ext>
            </a:extLst>
          </p:cNvPr>
          <p:cNvSpPr txBox="1"/>
          <p:nvPr/>
        </p:nvSpPr>
        <p:spPr>
          <a:xfrm>
            <a:off x="6295173" y="3009877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시간에 따른 가입자 수 변화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7" name="차트 106">
            <a:extLst>
              <a:ext uri="{FF2B5EF4-FFF2-40B4-BE49-F238E27FC236}">
                <a16:creationId xmlns:a16="http://schemas.microsoft.com/office/drawing/2014/main" id="{849555DE-8F26-5D08-D6AD-59C0EB9A2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409145"/>
              </p:ext>
            </p:extLst>
          </p:nvPr>
        </p:nvGraphicFramePr>
        <p:xfrm>
          <a:off x="818587" y="4396921"/>
          <a:ext cx="4912944" cy="155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E6EA725-1611-4FDA-6BFC-6CCD7075E538}"/>
              </a:ext>
            </a:extLst>
          </p:cNvPr>
          <p:cNvSpPr txBox="1"/>
          <p:nvPr/>
        </p:nvSpPr>
        <p:spPr>
          <a:xfrm>
            <a:off x="392944" y="2938718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9AE62A-A95B-3C8E-FD48-59D4831C0241}"/>
              </a:ext>
            </a:extLst>
          </p:cNvPr>
          <p:cNvSpPr txBox="1"/>
          <p:nvPr/>
        </p:nvSpPr>
        <p:spPr>
          <a:xfrm>
            <a:off x="2954051" y="2957065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BAFBC0-DA9C-BEE2-B632-7063FF506D78}"/>
              </a:ext>
            </a:extLst>
          </p:cNvPr>
          <p:cNvSpPr txBox="1"/>
          <p:nvPr/>
        </p:nvSpPr>
        <p:spPr>
          <a:xfrm>
            <a:off x="8759969" y="2957065"/>
            <a:ext cx="278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기간과 내용에 따른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11" name="차트 110">
            <a:extLst>
              <a:ext uri="{FF2B5EF4-FFF2-40B4-BE49-F238E27FC236}">
                <a16:creationId xmlns:a16="http://schemas.microsoft.com/office/drawing/2014/main" id="{B76BE04D-4CDF-61A8-B54D-224298F19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807956"/>
              </p:ext>
            </p:extLst>
          </p:nvPr>
        </p:nvGraphicFramePr>
        <p:xfrm>
          <a:off x="6442668" y="4456489"/>
          <a:ext cx="5162193" cy="155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2" name="TextBox 16">
            <a:extLst>
              <a:ext uri="{FF2B5EF4-FFF2-40B4-BE49-F238E27FC236}">
                <a16:creationId xmlns:a16="http://schemas.microsoft.com/office/drawing/2014/main" id="{D3395389-8544-75E7-DAEC-F2CB4F42E30F}"/>
              </a:ext>
            </a:extLst>
          </p:cNvPr>
          <p:cNvSpPr txBox="1"/>
          <p:nvPr/>
        </p:nvSpPr>
        <p:spPr>
          <a:xfrm>
            <a:off x="6193052" y="4269709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월별 매출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만원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3" name="TextBox 16">
            <a:extLst>
              <a:ext uri="{FF2B5EF4-FFF2-40B4-BE49-F238E27FC236}">
                <a16:creationId xmlns:a16="http://schemas.microsoft.com/office/drawing/2014/main" id="{F44AC2E1-B126-0C4D-31F2-BB8C1BDC4B73}"/>
              </a:ext>
            </a:extLst>
          </p:cNvPr>
          <p:cNvSpPr txBox="1"/>
          <p:nvPr/>
        </p:nvSpPr>
        <p:spPr>
          <a:xfrm>
            <a:off x="427153" y="4237852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:%)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2D6E2ABE-0F1E-11BA-616D-9116CF9C3281}"/>
              </a:ext>
            </a:extLst>
          </p:cNvPr>
          <p:cNvCxnSpPr>
            <a:cxnSpLocks/>
          </p:cNvCxnSpPr>
          <p:nvPr/>
        </p:nvCxnSpPr>
        <p:spPr>
          <a:xfrm>
            <a:off x="6839521" y="5141793"/>
            <a:ext cx="4533892" cy="14558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1A3185D3-0C32-942E-F165-04CE752F9D8C}"/>
              </a:ext>
            </a:extLst>
          </p:cNvPr>
          <p:cNvSpPr/>
          <p:nvPr/>
        </p:nvSpPr>
        <p:spPr>
          <a:xfrm>
            <a:off x="8389172" y="4658242"/>
            <a:ext cx="402990" cy="45341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15CC0B-FCB0-1353-15BB-6D5F13D5AE38}"/>
              </a:ext>
            </a:extLst>
          </p:cNvPr>
          <p:cNvSpPr txBox="1"/>
          <p:nvPr/>
        </p:nvSpPr>
        <p:spPr>
          <a:xfrm>
            <a:off x="482229" y="5966130"/>
            <a:ext cx="546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첫 구매물품인 신규 고객의 잔존율이 가장 높음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7665A88-CB7D-5BDB-6CF5-577A4E604349}"/>
              </a:ext>
            </a:extLst>
          </p:cNvPr>
          <p:cNvSpPr txBox="1"/>
          <p:nvPr/>
        </p:nvSpPr>
        <p:spPr>
          <a:xfrm>
            <a:off x="6132878" y="5922554"/>
            <a:ext cx="541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내 유입한 가입자들의 매출 추이는 가입 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뒤에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아래로 떨어짐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978E904-7B06-CAA2-538E-FF4DF387106A}"/>
              </a:ext>
            </a:extLst>
          </p:cNvPr>
          <p:cNvSpPr/>
          <p:nvPr/>
        </p:nvSpPr>
        <p:spPr>
          <a:xfrm>
            <a:off x="6133176" y="1426921"/>
            <a:ext cx="570261" cy="520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534599-FA02-A877-306A-1250EEEAE101}"/>
              </a:ext>
            </a:extLst>
          </p:cNvPr>
          <p:cNvSpPr/>
          <p:nvPr/>
        </p:nvSpPr>
        <p:spPr>
          <a:xfrm>
            <a:off x="8325574" y="1799160"/>
            <a:ext cx="322117" cy="297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05CDF70-442F-CC4B-A172-36B72209BCC7}"/>
              </a:ext>
            </a:extLst>
          </p:cNvPr>
          <p:cNvSpPr/>
          <p:nvPr/>
        </p:nvSpPr>
        <p:spPr>
          <a:xfrm>
            <a:off x="8423412" y="5681999"/>
            <a:ext cx="316067" cy="286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화살표: 아래쪽 153">
            <a:extLst>
              <a:ext uri="{FF2B5EF4-FFF2-40B4-BE49-F238E27FC236}">
                <a16:creationId xmlns:a16="http://schemas.microsoft.com/office/drawing/2014/main" id="{2B21DEDB-1797-E693-9795-3CE84F031772}"/>
              </a:ext>
            </a:extLst>
          </p:cNvPr>
          <p:cNvSpPr/>
          <p:nvPr/>
        </p:nvSpPr>
        <p:spPr>
          <a:xfrm>
            <a:off x="1515588" y="4350947"/>
            <a:ext cx="402990" cy="302824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FDC4C68-865B-9E97-610C-AA5B907E9D90}"/>
              </a:ext>
            </a:extLst>
          </p:cNvPr>
          <p:cNvSpPr/>
          <p:nvPr/>
        </p:nvSpPr>
        <p:spPr>
          <a:xfrm>
            <a:off x="1515589" y="5712328"/>
            <a:ext cx="402990" cy="246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427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</TotalTime>
  <Words>6197</Words>
  <Application>Microsoft Office PowerPoint</Application>
  <PresentationFormat>와이드스크린</PresentationFormat>
  <Paragraphs>1295</Paragraphs>
  <Slides>52</Slides>
  <Notes>39</Notes>
  <HiddenSlides>20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나눔스퀘어 ExtraBold</vt:lpstr>
      <vt:lpstr>나눔스퀘어 네오 Regular</vt:lpstr>
      <vt:lpstr>맑은 고딕</vt:lpstr>
      <vt:lpstr>맑은 고딕</vt:lpstr>
      <vt:lpstr>Arial</vt:lpstr>
      <vt:lpstr>Brush Script MT</vt:lpstr>
      <vt:lpstr>Calibri</vt:lpstr>
      <vt:lpstr>Cambria Math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김 민지</cp:lastModifiedBy>
  <cp:revision>420</cp:revision>
  <dcterms:created xsi:type="dcterms:W3CDTF">2022-11-05T10:48:10Z</dcterms:created>
  <dcterms:modified xsi:type="dcterms:W3CDTF">2022-11-18T03:08:14Z</dcterms:modified>
</cp:coreProperties>
</file>